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9" r:id="rId1"/>
  </p:sldMasterIdLst>
  <p:notesMasterIdLst>
    <p:notesMasterId r:id="rId24"/>
  </p:notesMasterIdLst>
  <p:sldIdLst>
    <p:sldId id="266" r:id="rId2"/>
    <p:sldId id="267" r:id="rId3"/>
    <p:sldId id="268" r:id="rId4"/>
    <p:sldId id="269" r:id="rId5"/>
    <p:sldId id="270" r:id="rId6"/>
    <p:sldId id="271" r:id="rId7"/>
    <p:sldId id="286" r:id="rId8"/>
    <p:sldId id="279" r:id="rId9"/>
    <p:sldId id="281" r:id="rId10"/>
    <p:sldId id="280" r:id="rId11"/>
    <p:sldId id="272" r:id="rId12"/>
    <p:sldId id="282" r:id="rId13"/>
    <p:sldId id="273" r:id="rId14"/>
    <p:sldId id="283" r:id="rId15"/>
    <p:sldId id="285" r:id="rId16"/>
    <p:sldId id="287" r:id="rId17"/>
    <p:sldId id="288" r:id="rId18"/>
    <p:sldId id="289" r:id="rId19"/>
    <p:sldId id="290" r:id="rId20"/>
    <p:sldId id="293" r:id="rId21"/>
    <p:sldId id="294" r:id="rId22"/>
    <p:sldId id="295" r:id="rId23"/>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717" autoAdjust="0"/>
    <p:restoredTop sz="94709" autoAdjust="0"/>
  </p:normalViewPr>
  <p:slideViewPr>
    <p:cSldViewPr>
      <p:cViewPr varScale="1">
        <p:scale>
          <a:sx n="70" d="100"/>
          <a:sy n="70" d="100"/>
        </p:scale>
        <p:origin x="-516" y="-102"/>
      </p:cViewPr>
      <p:guideLst>
        <p:guide orient="horz" pos="2160"/>
        <p:guide pos="2880"/>
      </p:guideLst>
    </p:cSldViewPr>
  </p:slideViewPr>
  <p:outlineViewPr>
    <p:cViewPr>
      <p:scale>
        <a:sx n="33" d="100"/>
        <a:sy n="33" d="100"/>
      </p:scale>
      <p:origin x="0" y="2574"/>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9">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13A8CCA-4D73-47E4-B1B9-4A70C5CD506F}" type="doc">
      <dgm:prSet loTypeId="urn:microsoft.com/office/officeart/2005/8/layout/cycle3" loCatId="cycle" qsTypeId="urn:microsoft.com/office/officeart/2005/8/quickstyle/simple1#9" qsCatId="simple" csTypeId="urn:microsoft.com/office/officeart/2005/8/colors/accent1_2#9" csCatId="accent1" phldr="1"/>
      <dgm:spPr/>
      <dgm:t>
        <a:bodyPr/>
        <a:lstStyle/>
        <a:p>
          <a:endParaRPr lang="ru-RU"/>
        </a:p>
      </dgm:t>
    </dgm:pt>
    <dgm:pt modelId="{A46A132A-2996-468D-8F5E-99DE7F9C07CB}">
      <dgm:prSet custT="1"/>
      <dgm:spPr/>
      <dgm:t>
        <a:bodyPr/>
        <a:lstStyle/>
        <a:p>
          <a:pPr rtl="0"/>
          <a:r>
            <a:rPr lang="en-US" sz="3600" dirty="0" smtClean="0">
              <a:solidFill>
                <a:schemeClr val="tx1"/>
              </a:solidFill>
            </a:rPr>
            <a:t>4.Please,  don`t feed   any more!</a:t>
          </a:r>
          <a:endParaRPr lang="ru-RU" sz="3600" dirty="0">
            <a:solidFill>
              <a:schemeClr val="tx1"/>
            </a:solidFill>
          </a:endParaRPr>
        </a:p>
      </dgm:t>
    </dgm:pt>
    <dgm:pt modelId="{6E53657C-D013-4511-B218-035385108BB3}" type="parTrans" cxnId="{F0BCF95F-AA0F-46D6-B6D4-C0FE2770D2A9}">
      <dgm:prSet/>
      <dgm:spPr/>
      <dgm:t>
        <a:bodyPr/>
        <a:lstStyle/>
        <a:p>
          <a:endParaRPr lang="ru-RU"/>
        </a:p>
      </dgm:t>
    </dgm:pt>
    <dgm:pt modelId="{0035D47B-3EF7-489F-9894-D4FAA8109E7B}" type="sibTrans" cxnId="{F0BCF95F-AA0F-46D6-B6D4-C0FE2770D2A9}">
      <dgm:prSet/>
      <dgm:spPr/>
      <dgm:t>
        <a:bodyPr/>
        <a:lstStyle/>
        <a:p>
          <a:endParaRPr lang="ru-RU"/>
        </a:p>
      </dgm:t>
    </dgm:pt>
    <dgm:pt modelId="{7C69B2E9-9748-4F2F-B654-55E109A93821}">
      <dgm:prSet custT="1"/>
      <dgm:spPr/>
      <dgm:t>
        <a:bodyPr/>
        <a:lstStyle/>
        <a:p>
          <a:pPr rtl="0"/>
          <a:r>
            <a:rPr lang="en-US" sz="3600" dirty="0" smtClean="0"/>
            <a:t>2.Don’t   shout at  the  bear !</a:t>
          </a:r>
          <a:endParaRPr lang="ru-RU" sz="3600" dirty="0"/>
        </a:p>
      </dgm:t>
    </dgm:pt>
    <dgm:pt modelId="{D7B69179-AD7D-4AA9-9249-EE3E9AB46ACD}" type="parTrans" cxnId="{E4FF8837-EAB6-4A2D-ADE6-238B59206EC4}">
      <dgm:prSet/>
      <dgm:spPr/>
      <dgm:t>
        <a:bodyPr/>
        <a:lstStyle/>
        <a:p>
          <a:endParaRPr lang="ru-RU"/>
        </a:p>
      </dgm:t>
    </dgm:pt>
    <dgm:pt modelId="{6728DEEB-D7D2-41AA-B847-F1C6C9756F18}" type="sibTrans" cxnId="{E4FF8837-EAB6-4A2D-ADE6-238B59206EC4}">
      <dgm:prSet/>
      <dgm:spPr/>
      <dgm:t>
        <a:bodyPr/>
        <a:lstStyle/>
        <a:p>
          <a:endParaRPr lang="ru-RU"/>
        </a:p>
      </dgm:t>
    </dgm:pt>
    <dgm:pt modelId="{B5304305-BC24-4ED9-A8A6-316C8C571136}">
      <dgm:prSet custT="1"/>
      <dgm:spPr/>
      <dgm:t>
        <a:bodyPr/>
        <a:lstStyle/>
        <a:p>
          <a:r>
            <a:rPr lang="en-US" sz="3600" dirty="0" smtClean="0"/>
            <a:t>3.Don’t   drop litter  on  the floor!</a:t>
          </a:r>
          <a:endParaRPr lang="ru-RU" sz="3600" dirty="0"/>
        </a:p>
      </dgm:t>
    </dgm:pt>
    <dgm:pt modelId="{C33E579E-A648-4A60-AD6A-E020EA57AE02}" type="parTrans" cxnId="{EF134596-2E3A-4030-8250-33B3A3630430}">
      <dgm:prSet/>
      <dgm:spPr/>
      <dgm:t>
        <a:bodyPr/>
        <a:lstStyle/>
        <a:p>
          <a:endParaRPr lang="ru-RU"/>
        </a:p>
      </dgm:t>
    </dgm:pt>
    <dgm:pt modelId="{78AD8909-6478-46E9-9658-CD63A7FD7D15}" type="sibTrans" cxnId="{EF134596-2E3A-4030-8250-33B3A3630430}">
      <dgm:prSet/>
      <dgm:spPr/>
      <dgm:t>
        <a:bodyPr/>
        <a:lstStyle/>
        <a:p>
          <a:endParaRPr lang="ru-RU"/>
        </a:p>
      </dgm:t>
    </dgm:pt>
    <dgm:pt modelId="{DB4EA77D-DC0B-4390-92EE-B339BDAC7230}">
      <dgm:prSet custT="1"/>
      <dgm:spPr/>
      <dgm:t>
        <a:bodyPr/>
        <a:lstStyle/>
        <a:p>
          <a:r>
            <a:rPr lang="en-US" sz="3200" dirty="0" smtClean="0"/>
            <a:t>1. Don’t  touch the lion’s hair !</a:t>
          </a:r>
          <a:endParaRPr lang="ru-RU" sz="3200" dirty="0"/>
        </a:p>
      </dgm:t>
    </dgm:pt>
    <dgm:pt modelId="{10C7B31E-7C2C-4095-8455-15D1547964AE}" type="parTrans" cxnId="{829B9991-085E-43B5-98C2-013A0AB0CE07}">
      <dgm:prSet/>
      <dgm:spPr/>
      <dgm:t>
        <a:bodyPr/>
        <a:lstStyle/>
        <a:p>
          <a:endParaRPr lang="ru-RU"/>
        </a:p>
      </dgm:t>
    </dgm:pt>
    <dgm:pt modelId="{3E90138D-68E1-49AD-B30B-E779B14498DC}" type="sibTrans" cxnId="{829B9991-085E-43B5-98C2-013A0AB0CE07}">
      <dgm:prSet/>
      <dgm:spPr/>
      <dgm:t>
        <a:bodyPr/>
        <a:lstStyle/>
        <a:p>
          <a:endParaRPr lang="ru-RU"/>
        </a:p>
      </dgm:t>
    </dgm:pt>
    <dgm:pt modelId="{7800CFE5-D82A-4A97-AEF6-14E2E8CBA7D5}" type="pres">
      <dgm:prSet presAssocID="{813A8CCA-4D73-47E4-B1B9-4A70C5CD506F}" presName="Name0" presStyleCnt="0">
        <dgm:presLayoutVars>
          <dgm:dir/>
          <dgm:resizeHandles val="exact"/>
        </dgm:presLayoutVars>
      </dgm:prSet>
      <dgm:spPr/>
      <dgm:t>
        <a:bodyPr/>
        <a:lstStyle/>
        <a:p>
          <a:endParaRPr lang="ru-RU"/>
        </a:p>
      </dgm:t>
    </dgm:pt>
    <dgm:pt modelId="{4CE828C8-F861-4470-8A66-10C8D98F1A87}" type="pres">
      <dgm:prSet presAssocID="{813A8CCA-4D73-47E4-B1B9-4A70C5CD506F}" presName="cycle" presStyleCnt="0"/>
      <dgm:spPr/>
    </dgm:pt>
    <dgm:pt modelId="{72572E2B-1644-49B4-B30E-34C262192203}" type="pres">
      <dgm:prSet presAssocID="{A46A132A-2996-468D-8F5E-99DE7F9C07CB}" presName="nodeFirstNode" presStyleLbl="node1" presStyleIdx="0" presStyleCnt="4">
        <dgm:presLayoutVars>
          <dgm:bulletEnabled val="1"/>
        </dgm:presLayoutVars>
      </dgm:prSet>
      <dgm:spPr/>
      <dgm:t>
        <a:bodyPr/>
        <a:lstStyle/>
        <a:p>
          <a:endParaRPr lang="ru-RU"/>
        </a:p>
      </dgm:t>
    </dgm:pt>
    <dgm:pt modelId="{2286773E-DBE9-42EF-A98D-01D9D59EC819}" type="pres">
      <dgm:prSet presAssocID="{0035D47B-3EF7-489F-9894-D4FAA8109E7B}" presName="sibTransFirstNode" presStyleLbl="bgShp" presStyleIdx="0" presStyleCnt="1" custScaleX="126217" custLinFactNeighborX="-440" custLinFactNeighborY="-21"/>
      <dgm:spPr/>
      <dgm:t>
        <a:bodyPr/>
        <a:lstStyle/>
        <a:p>
          <a:endParaRPr lang="ru-RU"/>
        </a:p>
      </dgm:t>
    </dgm:pt>
    <dgm:pt modelId="{F965C60F-1942-44AE-9AD4-503EDC3D066F}" type="pres">
      <dgm:prSet presAssocID="{DB4EA77D-DC0B-4390-92EE-B339BDAC7230}" presName="nodeFollowingNodes" presStyleLbl="node1" presStyleIdx="1" presStyleCnt="4">
        <dgm:presLayoutVars>
          <dgm:bulletEnabled val="1"/>
        </dgm:presLayoutVars>
      </dgm:prSet>
      <dgm:spPr/>
      <dgm:t>
        <a:bodyPr/>
        <a:lstStyle/>
        <a:p>
          <a:endParaRPr lang="ru-RU"/>
        </a:p>
      </dgm:t>
    </dgm:pt>
    <dgm:pt modelId="{E1297F2B-BA0A-434A-9834-A9488F168561}" type="pres">
      <dgm:prSet presAssocID="{7C69B2E9-9748-4F2F-B654-55E109A93821}" presName="nodeFollowingNodes" presStyleLbl="node1" presStyleIdx="2" presStyleCnt="4">
        <dgm:presLayoutVars>
          <dgm:bulletEnabled val="1"/>
        </dgm:presLayoutVars>
      </dgm:prSet>
      <dgm:spPr/>
      <dgm:t>
        <a:bodyPr/>
        <a:lstStyle/>
        <a:p>
          <a:endParaRPr lang="ru-RU"/>
        </a:p>
      </dgm:t>
    </dgm:pt>
    <dgm:pt modelId="{FCD0B900-B508-4010-A874-6A4BFB91D40C}" type="pres">
      <dgm:prSet presAssocID="{B5304305-BC24-4ED9-A8A6-316C8C571136}" presName="nodeFollowingNodes" presStyleLbl="node1" presStyleIdx="3" presStyleCnt="4">
        <dgm:presLayoutVars>
          <dgm:bulletEnabled val="1"/>
        </dgm:presLayoutVars>
      </dgm:prSet>
      <dgm:spPr/>
      <dgm:t>
        <a:bodyPr/>
        <a:lstStyle/>
        <a:p>
          <a:endParaRPr lang="ru-RU"/>
        </a:p>
      </dgm:t>
    </dgm:pt>
  </dgm:ptLst>
  <dgm:cxnLst>
    <dgm:cxn modelId="{C9D647FF-1450-484B-83F2-1869EB521D1B}" type="presOf" srcId="{A46A132A-2996-468D-8F5E-99DE7F9C07CB}" destId="{72572E2B-1644-49B4-B30E-34C262192203}" srcOrd="0" destOrd="0" presId="urn:microsoft.com/office/officeart/2005/8/layout/cycle3"/>
    <dgm:cxn modelId="{C9D45A6A-3B7D-45AE-9FC7-61815C6EB7C8}" type="presOf" srcId="{7C69B2E9-9748-4F2F-B654-55E109A93821}" destId="{E1297F2B-BA0A-434A-9834-A9488F168561}" srcOrd="0" destOrd="0" presId="urn:microsoft.com/office/officeart/2005/8/layout/cycle3"/>
    <dgm:cxn modelId="{30C96C4D-61F0-4115-BCE4-48A23BE28A2F}" type="presOf" srcId="{DB4EA77D-DC0B-4390-92EE-B339BDAC7230}" destId="{F965C60F-1942-44AE-9AD4-503EDC3D066F}" srcOrd="0" destOrd="0" presId="urn:microsoft.com/office/officeart/2005/8/layout/cycle3"/>
    <dgm:cxn modelId="{F6F3F3E4-737A-48E7-BF5C-1C67E95354BB}" type="presOf" srcId="{B5304305-BC24-4ED9-A8A6-316C8C571136}" destId="{FCD0B900-B508-4010-A874-6A4BFB91D40C}" srcOrd="0" destOrd="0" presId="urn:microsoft.com/office/officeart/2005/8/layout/cycle3"/>
    <dgm:cxn modelId="{829B9991-085E-43B5-98C2-013A0AB0CE07}" srcId="{813A8CCA-4D73-47E4-B1B9-4A70C5CD506F}" destId="{DB4EA77D-DC0B-4390-92EE-B339BDAC7230}" srcOrd="1" destOrd="0" parTransId="{10C7B31E-7C2C-4095-8455-15D1547964AE}" sibTransId="{3E90138D-68E1-49AD-B30B-E779B14498DC}"/>
    <dgm:cxn modelId="{EF134596-2E3A-4030-8250-33B3A3630430}" srcId="{813A8CCA-4D73-47E4-B1B9-4A70C5CD506F}" destId="{B5304305-BC24-4ED9-A8A6-316C8C571136}" srcOrd="3" destOrd="0" parTransId="{C33E579E-A648-4A60-AD6A-E020EA57AE02}" sibTransId="{78AD8909-6478-46E9-9658-CD63A7FD7D15}"/>
    <dgm:cxn modelId="{E4FF8837-EAB6-4A2D-ADE6-238B59206EC4}" srcId="{813A8CCA-4D73-47E4-B1B9-4A70C5CD506F}" destId="{7C69B2E9-9748-4F2F-B654-55E109A93821}" srcOrd="2" destOrd="0" parTransId="{D7B69179-AD7D-4AA9-9249-EE3E9AB46ACD}" sibTransId="{6728DEEB-D7D2-41AA-B847-F1C6C9756F18}"/>
    <dgm:cxn modelId="{1DC62129-CC6E-4528-8948-4D2426A97E25}" type="presOf" srcId="{813A8CCA-4D73-47E4-B1B9-4A70C5CD506F}" destId="{7800CFE5-D82A-4A97-AEF6-14E2E8CBA7D5}" srcOrd="0" destOrd="0" presId="urn:microsoft.com/office/officeart/2005/8/layout/cycle3"/>
    <dgm:cxn modelId="{F0BCF95F-AA0F-46D6-B6D4-C0FE2770D2A9}" srcId="{813A8CCA-4D73-47E4-B1B9-4A70C5CD506F}" destId="{A46A132A-2996-468D-8F5E-99DE7F9C07CB}" srcOrd="0" destOrd="0" parTransId="{6E53657C-D013-4511-B218-035385108BB3}" sibTransId="{0035D47B-3EF7-489F-9894-D4FAA8109E7B}"/>
    <dgm:cxn modelId="{F6C6FB89-E54A-451E-9C54-2B30BD38DB79}" type="presOf" srcId="{0035D47B-3EF7-489F-9894-D4FAA8109E7B}" destId="{2286773E-DBE9-42EF-A98D-01D9D59EC819}" srcOrd="0" destOrd="0" presId="urn:microsoft.com/office/officeart/2005/8/layout/cycle3"/>
    <dgm:cxn modelId="{507D6CDC-D48D-4A9F-A260-36A5E86CF054}" type="presParOf" srcId="{7800CFE5-D82A-4A97-AEF6-14E2E8CBA7D5}" destId="{4CE828C8-F861-4470-8A66-10C8D98F1A87}" srcOrd="0" destOrd="0" presId="urn:microsoft.com/office/officeart/2005/8/layout/cycle3"/>
    <dgm:cxn modelId="{D2240C74-6F4F-4DFF-BCFB-AC32CFBFC378}" type="presParOf" srcId="{4CE828C8-F861-4470-8A66-10C8D98F1A87}" destId="{72572E2B-1644-49B4-B30E-34C262192203}" srcOrd="0" destOrd="0" presId="urn:microsoft.com/office/officeart/2005/8/layout/cycle3"/>
    <dgm:cxn modelId="{88C262C9-6A59-4631-BBCB-8201269E935B}" type="presParOf" srcId="{4CE828C8-F861-4470-8A66-10C8D98F1A87}" destId="{2286773E-DBE9-42EF-A98D-01D9D59EC819}" srcOrd="1" destOrd="0" presId="urn:microsoft.com/office/officeart/2005/8/layout/cycle3"/>
    <dgm:cxn modelId="{620D2306-A365-4430-97AD-A67A02AB5020}" type="presParOf" srcId="{4CE828C8-F861-4470-8A66-10C8D98F1A87}" destId="{F965C60F-1942-44AE-9AD4-503EDC3D066F}" srcOrd="2" destOrd="0" presId="urn:microsoft.com/office/officeart/2005/8/layout/cycle3"/>
    <dgm:cxn modelId="{4E8C9F81-A64E-40B3-846F-2E50FACBA787}" type="presParOf" srcId="{4CE828C8-F861-4470-8A66-10C8D98F1A87}" destId="{E1297F2B-BA0A-434A-9834-A9488F168561}" srcOrd="3" destOrd="0" presId="urn:microsoft.com/office/officeart/2005/8/layout/cycle3"/>
    <dgm:cxn modelId="{A22BB17F-8995-4437-9D26-805C5F611932}" type="presParOf" srcId="{4CE828C8-F861-4470-8A66-10C8D98F1A87}" destId="{FCD0B900-B508-4010-A874-6A4BFB91D40C}" srcOrd="4" destOrd="0" presId="urn:microsoft.com/office/officeart/2005/8/layout/cycle3"/>
  </dgm:cxnLst>
  <dgm:bg/>
  <dgm:whole/>
</dgm:dataModel>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9">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9A0A08-DA79-4CD3-B484-AE60750547E6}" type="datetimeFigureOut">
              <a:rPr lang="ru-RU" smtClean="0"/>
              <a:pPr/>
              <a:t>01.01.2006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94E7FAB-746A-4592-A9B8-DBC4077579C6}"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319088" y="1752600"/>
            <a:ext cx="8824912" cy="5129213"/>
            <a:chOff x="201" y="1104"/>
            <a:chExt cx="5559" cy="3231"/>
          </a:xfrm>
        </p:grpSpPr>
        <p:sp>
          <p:nvSpPr>
            <p:cNvPr id="5" name="Freeform 3"/>
            <p:cNvSpPr>
              <a:spLocks/>
            </p:cNvSpPr>
            <p:nvPr/>
          </p:nvSpPr>
          <p:spPr bwMode="ltGray">
            <a:xfrm>
              <a:off x="210" y="1104"/>
              <a:ext cx="5550" cy="3216"/>
            </a:xfrm>
            <a:custGeom>
              <a:avLst/>
              <a:gdLst/>
              <a:ahLst/>
              <a:cxnLst>
                <a:cxn ang="0">
                  <a:pos x="335" y="0"/>
                </a:cxn>
                <a:cxn ang="0">
                  <a:pos x="333" y="1290"/>
                </a:cxn>
                <a:cxn ang="0">
                  <a:pos x="0" y="1290"/>
                </a:cxn>
                <a:cxn ang="0">
                  <a:pos x="6" y="3210"/>
                </a:cxn>
                <a:cxn ang="0">
                  <a:pos x="5550" y="3216"/>
                </a:cxn>
                <a:cxn ang="0">
                  <a:pos x="5550" y="0"/>
                </a:cxn>
                <a:cxn ang="0">
                  <a:pos x="335" y="0"/>
                </a:cxn>
                <a:cxn ang="0">
                  <a:pos x="335" y="0"/>
                </a:cxn>
              </a:cxnLst>
              <a:rect l="0" t="0" r="r" b="b"/>
              <a:pathLst>
                <a:path w="5550" h="3216">
                  <a:moveTo>
                    <a:pt x="335" y="0"/>
                  </a:moveTo>
                  <a:lnTo>
                    <a:pt x="333" y="1290"/>
                  </a:lnTo>
                  <a:lnTo>
                    <a:pt x="0" y="1290"/>
                  </a:lnTo>
                  <a:lnTo>
                    <a:pt x="6" y="3210"/>
                  </a:lnTo>
                  <a:lnTo>
                    <a:pt x="5550" y="3216"/>
                  </a:lnTo>
                  <a:lnTo>
                    <a:pt x="5550" y="0"/>
                  </a:lnTo>
                  <a:lnTo>
                    <a:pt x="335" y="0"/>
                  </a:lnTo>
                  <a:lnTo>
                    <a:pt x="335" y="0"/>
                  </a:lnTo>
                  <a:close/>
                </a:path>
              </a:pathLst>
            </a:custGeom>
            <a:solidFill>
              <a:schemeClr val="bg2">
                <a:alpha val="39999"/>
              </a:schemeClr>
            </a:solidFill>
            <a:ln w="9525">
              <a:noFill/>
              <a:round/>
              <a:headEnd/>
              <a:tailEnd/>
            </a:ln>
          </p:spPr>
          <p:txBody>
            <a:bodyPr/>
            <a:lstStyle/>
            <a:p>
              <a:pPr>
                <a:defRPr/>
              </a:pPr>
              <a:endParaRPr lang="ru-RU"/>
            </a:p>
          </p:txBody>
        </p:sp>
        <p:sp>
          <p:nvSpPr>
            <p:cNvPr id="6" name="Freeform 4"/>
            <p:cNvSpPr>
              <a:spLocks/>
            </p:cNvSpPr>
            <p:nvPr/>
          </p:nvSpPr>
          <p:spPr bwMode="ltGray">
            <a:xfrm>
              <a:off x="528" y="2400"/>
              <a:ext cx="5232" cy="1920"/>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bg2">
                <a:alpha val="30000"/>
              </a:schemeClr>
            </a:solidFill>
            <a:ln w="9525">
              <a:noFill/>
              <a:round/>
              <a:headEnd/>
              <a:tailEnd/>
            </a:ln>
          </p:spPr>
          <p:txBody>
            <a:bodyPr/>
            <a:lstStyle/>
            <a:p>
              <a:pPr>
                <a:defRPr/>
              </a:pPr>
              <a:endParaRPr lang="ru-RU"/>
            </a:p>
          </p:txBody>
        </p:sp>
        <p:sp>
          <p:nvSpPr>
            <p:cNvPr id="7" name="Freeform 5"/>
            <p:cNvSpPr>
              <a:spLocks/>
            </p:cNvSpPr>
            <p:nvPr/>
          </p:nvSpPr>
          <p:spPr bwMode="ltGray">
            <a:xfrm>
              <a:off x="201" y="2377"/>
              <a:ext cx="3455"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a:defRPr/>
              </a:pPr>
              <a:endParaRPr lang="ru-RU"/>
            </a:p>
          </p:txBody>
        </p:sp>
        <p:sp>
          <p:nvSpPr>
            <p:cNvPr id="8" name="Freeform 6"/>
            <p:cNvSpPr>
              <a:spLocks/>
            </p:cNvSpPr>
            <p:nvPr/>
          </p:nvSpPr>
          <p:spPr bwMode="ltGray">
            <a:xfrm>
              <a:off x="528" y="1104"/>
              <a:ext cx="4894"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a:defRPr/>
              </a:pPr>
              <a:endParaRPr lang="ru-RU"/>
            </a:p>
          </p:txBody>
        </p:sp>
        <p:sp>
          <p:nvSpPr>
            <p:cNvPr id="9" name="Freeform 7"/>
            <p:cNvSpPr>
              <a:spLocks/>
            </p:cNvSpPr>
            <p:nvPr/>
          </p:nvSpPr>
          <p:spPr bwMode="ltGray">
            <a:xfrm>
              <a:off x="201" y="2377"/>
              <a:ext cx="30" cy="1958"/>
            </a:xfrm>
            <a:custGeom>
              <a:avLst/>
              <a:gdLst/>
              <a:ahLst/>
              <a:cxnLst>
                <a:cxn ang="0">
                  <a:pos x="0" y="0"/>
                </a:cxn>
                <a:cxn ang="0">
                  <a:pos x="0" y="1416"/>
                </a:cxn>
                <a:cxn ang="0">
                  <a:pos x="29" y="1416"/>
                </a:cxn>
                <a:cxn ang="0">
                  <a:pos x="30" y="27"/>
                </a:cxn>
                <a:cxn ang="0">
                  <a:pos x="0" y="0"/>
                </a:cxn>
                <a:cxn ang="0">
                  <a:pos x="0" y="0"/>
                </a:cxn>
              </a:cxnLst>
              <a:rect l="0" t="0" r="r" b="b"/>
              <a:pathLst>
                <a:path w="30" h="1416">
                  <a:moveTo>
                    <a:pt x="0" y="0"/>
                  </a:moveTo>
                  <a:lnTo>
                    <a:pt x="0" y="1416"/>
                  </a:lnTo>
                  <a:lnTo>
                    <a:pt x="29" y="1416"/>
                  </a:lnTo>
                  <a:lnTo>
                    <a:pt x="30"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pPr>
                <a:defRPr/>
              </a:pPr>
              <a:endParaRPr lang="ru-RU"/>
            </a:p>
          </p:txBody>
        </p:sp>
        <p:sp>
          <p:nvSpPr>
            <p:cNvPr id="10" name="Freeform 8"/>
            <p:cNvSpPr>
              <a:spLocks/>
            </p:cNvSpPr>
            <p:nvPr/>
          </p:nvSpPr>
          <p:spPr bwMode="ltGray">
            <a:xfrm>
              <a:off x="528" y="1104"/>
              <a:ext cx="29" cy="3225"/>
            </a:xfrm>
            <a:custGeom>
              <a:avLst/>
              <a:gdLst/>
              <a:ahLst/>
              <a:cxnLst>
                <a:cxn ang="0">
                  <a:pos x="0" y="0"/>
                </a:cxn>
                <a:cxn ang="0">
                  <a:pos x="0" y="2161"/>
                </a:cxn>
                <a:cxn ang="0">
                  <a:pos x="29" y="2161"/>
                </a:cxn>
                <a:cxn ang="0">
                  <a:pos x="27" y="27"/>
                </a:cxn>
                <a:cxn ang="0">
                  <a:pos x="0" y="0"/>
                </a:cxn>
                <a:cxn ang="0">
                  <a:pos x="0" y="0"/>
                </a:cxn>
              </a:cxnLst>
              <a:rect l="0" t="0" r="r" b="b"/>
              <a:pathLst>
                <a:path w="29" h="2161">
                  <a:moveTo>
                    <a:pt x="0" y="0"/>
                  </a:moveTo>
                  <a:lnTo>
                    <a:pt x="0" y="2161"/>
                  </a:lnTo>
                  <a:lnTo>
                    <a:pt x="29" y="2161"/>
                  </a:lnTo>
                  <a:lnTo>
                    <a:pt x="27"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pPr>
                <a:defRPr/>
              </a:pPr>
              <a:endParaRPr lang="ru-RU"/>
            </a:p>
          </p:txBody>
        </p:sp>
      </p:grpSp>
      <p:sp>
        <p:nvSpPr>
          <p:cNvPr id="77833" name="Rectangle 9"/>
          <p:cNvSpPr>
            <a:spLocks noGrp="1" noChangeArrowheads="1"/>
          </p:cNvSpPr>
          <p:nvPr>
            <p:ph type="ctrTitle" sz="quarter"/>
          </p:nvPr>
        </p:nvSpPr>
        <p:spPr>
          <a:xfrm>
            <a:off x="990600" y="1905000"/>
            <a:ext cx="7772400" cy="1736725"/>
          </a:xfrm>
        </p:spPr>
        <p:txBody>
          <a:bodyPr anchor="t"/>
          <a:lstStyle>
            <a:lvl1pPr>
              <a:defRPr sz="5400"/>
            </a:lvl1pPr>
          </a:lstStyle>
          <a:p>
            <a:r>
              <a:rPr lang="ru-RU"/>
              <a:t>Образец заголовка</a:t>
            </a:r>
          </a:p>
        </p:txBody>
      </p:sp>
      <p:sp>
        <p:nvSpPr>
          <p:cNvPr id="77834" name="Rectangle 10"/>
          <p:cNvSpPr>
            <a:spLocks noGrp="1" noChangeArrowheads="1"/>
          </p:cNvSpPr>
          <p:nvPr>
            <p:ph type="subTitle" sz="quarter" idx="1"/>
          </p:nvPr>
        </p:nvSpPr>
        <p:spPr>
          <a:xfrm>
            <a:off x="990600" y="3962400"/>
            <a:ext cx="6781800" cy="1752600"/>
          </a:xfrm>
        </p:spPr>
        <p:txBody>
          <a:bodyPr/>
          <a:lstStyle>
            <a:lvl1pPr marL="0" indent="0">
              <a:buFont typeface="Wingdings" pitchFamily="2" charset="2"/>
              <a:buNone/>
              <a:defRPr/>
            </a:lvl1pPr>
          </a:lstStyle>
          <a:p>
            <a:r>
              <a:rPr lang="ru-RU"/>
              <a:t>Образец подзаголовка</a:t>
            </a:r>
          </a:p>
        </p:txBody>
      </p:sp>
      <p:sp>
        <p:nvSpPr>
          <p:cNvPr id="11" name="Rectangle 11"/>
          <p:cNvSpPr>
            <a:spLocks noGrp="1" noChangeArrowheads="1"/>
          </p:cNvSpPr>
          <p:nvPr>
            <p:ph type="dt" sz="quarter" idx="10"/>
          </p:nvPr>
        </p:nvSpPr>
        <p:spPr/>
        <p:txBody>
          <a:bodyPr/>
          <a:lstStyle>
            <a:lvl1pPr>
              <a:defRPr/>
            </a:lvl1pPr>
          </a:lstStyle>
          <a:p>
            <a:pPr>
              <a:defRPr/>
            </a:pPr>
            <a:fld id="{E4237DB5-F577-4500-9178-5B7F928B9D4A}" type="datetimeFigureOut">
              <a:rPr lang="ru-RU"/>
              <a:pPr>
                <a:defRPr/>
              </a:pPr>
              <a:t>01.01.2006</a:t>
            </a:fld>
            <a:endParaRPr lang="ru-RU"/>
          </a:p>
        </p:txBody>
      </p:sp>
      <p:sp>
        <p:nvSpPr>
          <p:cNvPr id="12" name="Rectangle 12"/>
          <p:cNvSpPr>
            <a:spLocks noGrp="1" noChangeArrowheads="1"/>
          </p:cNvSpPr>
          <p:nvPr>
            <p:ph type="ftr" sz="quarter" idx="11"/>
          </p:nvPr>
        </p:nvSpPr>
        <p:spPr/>
        <p:txBody>
          <a:bodyPr/>
          <a:lstStyle>
            <a:lvl1pPr>
              <a:defRPr/>
            </a:lvl1pPr>
          </a:lstStyle>
          <a:p>
            <a:pPr>
              <a:defRPr/>
            </a:pPr>
            <a:endParaRPr lang="ru-RU"/>
          </a:p>
        </p:txBody>
      </p:sp>
      <p:sp>
        <p:nvSpPr>
          <p:cNvPr id="13" name="Rectangle 13"/>
          <p:cNvSpPr>
            <a:spLocks noGrp="1" noChangeArrowheads="1"/>
          </p:cNvSpPr>
          <p:nvPr>
            <p:ph type="sldNum" sz="quarter" idx="12"/>
          </p:nvPr>
        </p:nvSpPr>
        <p:spPr/>
        <p:txBody>
          <a:bodyPr/>
          <a:lstStyle>
            <a:lvl1pPr>
              <a:defRPr/>
            </a:lvl1pPr>
          </a:lstStyle>
          <a:p>
            <a:pPr>
              <a:defRPr/>
            </a:pPr>
            <a:fld id="{D4907C60-033C-429A-A4A6-BA7328744B45}"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accent2"/>
            </a:gs>
          </a:gsLst>
          <a:lin ang="5400000" scaled="1"/>
        </a:gradFill>
        <a:effectLst/>
      </p:bgPr>
    </p:bg>
    <p:spTree>
      <p:nvGrpSpPr>
        <p:cNvPr id="1" name=""/>
        <p:cNvGrpSpPr/>
        <p:nvPr/>
      </p:nvGrpSpPr>
      <p:grpSpPr>
        <a:xfrm>
          <a:off x="0" y="0"/>
          <a:ext cx="0" cy="0"/>
          <a:chOff x="0" y="0"/>
          <a:chExt cx="0" cy="0"/>
        </a:xfrm>
      </p:grpSpPr>
      <p:sp>
        <p:nvSpPr>
          <p:cNvPr id="76814" name="Rectangle 14"/>
          <p:cNvSpPr>
            <a:spLocks noGrp="1" noRot="1" noChangeArrowheads="1"/>
          </p:cNvSpPr>
          <p:nvPr>
            <p:ph type="title"/>
          </p:nvPr>
        </p:nvSpPr>
        <p:spPr bwMode="auto">
          <a:xfrm>
            <a:off x="457200" y="244475"/>
            <a:ext cx="8385175" cy="1431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76815" name="Rectangle 15"/>
          <p:cNvSpPr>
            <a:spLocks noGrp="1" noRot="1" noChangeArrowheads="1"/>
          </p:cNvSpPr>
          <p:nvPr>
            <p:ph type="body" idx="1"/>
          </p:nvPr>
        </p:nvSpPr>
        <p:spPr bwMode="auto">
          <a:xfrm>
            <a:off x="838200" y="1905000"/>
            <a:ext cx="8007350" cy="419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23" name="Rectangle 11"/>
          <p:cNvSpPr>
            <a:spLocks noGrp="1" noChangeArrowheads="1"/>
          </p:cNvSpPr>
          <p:nvPr>
            <p:ph type="dt" sz="quarter" idx="2"/>
          </p:nvPr>
        </p:nvSpPr>
        <p:spPr bwMode="auto">
          <a:xfrm>
            <a:off x="990600" y="6245225"/>
            <a:ext cx="1901825"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defRPr sz="1400">
                <a:effectLst>
                  <a:outerShdw blurRad="38100" dist="38100" dir="2700000" algn="tl">
                    <a:srgbClr val="000000"/>
                  </a:outerShdw>
                </a:effectLst>
              </a:defRPr>
            </a:lvl1pPr>
          </a:lstStyle>
          <a:p>
            <a:pPr>
              <a:defRPr/>
            </a:pPr>
            <a:fld id="{1AC996F4-1B5A-4A95-90EC-5AFD6E1938ED}" type="datetimeFigureOut">
              <a:rPr lang="ru-RU"/>
              <a:pPr>
                <a:defRPr/>
              </a:pPr>
              <a:t>01.01.2006</a:t>
            </a:fld>
            <a:endParaRPr lang="ru-RU"/>
          </a:p>
        </p:txBody>
      </p:sp>
      <p:sp>
        <p:nvSpPr>
          <p:cNvPr id="24" name="Rectangle 12"/>
          <p:cNvSpPr>
            <a:spLocks noGrp="1" noChangeArrowheads="1"/>
          </p:cNvSpPr>
          <p:nvPr>
            <p:ph type="ftr" sz="quarter" idx="3"/>
          </p:nvPr>
        </p:nvSpPr>
        <p:spPr bwMode="auto">
          <a:xfrm>
            <a:off x="3468688" y="6245225"/>
            <a:ext cx="2895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a:defRPr sz="1400">
                <a:effectLst>
                  <a:outerShdw blurRad="38100" dist="38100" dir="2700000" algn="tl">
                    <a:srgbClr val="000000"/>
                  </a:outerShdw>
                </a:effectLst>
              </a:defRPr>
            </a:lvl1pPr>
          </a:lstStyle>
          <a:p>
            <a:pPr>
              <a:defRPr/>
            </a:pPr>
            <a:endParaRPr lang="ru-RU"/>
          </a:p>
        </p:txBody>
      </p:sp>
      <p:sp>
        <p:nvSpPr>
          <p:cNvPr id="25" name="Rectangle 13"/>
          <p:cNvSpPr>
            <a:spLocks noGrp="1" noChangeArrowheads="1"/>
          </p:cNvSpPr>
          <p:nvPr>
            <p:ph type="sldNum" sz="quarter" idx="4"/>
          </p:nvPr>
        </p:nvSpPr>
        <p:spPr bwMode="auto">
          <a:xfrm>
            <a:off x="6937375" y="6245225"/>
            <a:ext cx="1901825"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400">
                <a:effectLst>
                  <a:outerShdw blurRad="38100" dist="38100" dir="2700000" algn="tl">
                    <a:srgbClr val="000000"/>
                  </a:outerShdw>
                </a:effectLst>
              </a:defRPr>
            </a:lvl1pPr>
          </a:lstStyle>
          <a:p>
            <a:pPr>
              <a:defRPr/>
            </a:pPr>
            <a:fld id="{55412037-8526-4484-86CE-92478E074744}" type="slidenum">
              <a:rPr lang="ru-RU"/>
              <a:pPr>
                <a:defRPr/>
              </a:pPr>
              <a:t>‹#›</a:t>
            </a:fld>
            <a:endParaRPr lang="ru-RU"/>
          </a:p>
        </p:txBody>
      </p:sp>
    </p:spTree>
  </p:cSld>
  <p:clrMap bg1="dk2" tx1="lt1" bg2="dk1" tx2="lt2" accent1="accent1" accent2="accent2" accent3="accent3" accent4="accent4" accent5="accent5" accent6="accent6" hlink="hlink" folHlink="folHlink"/>
  <p:sldLayoutIdLst>
    <p:sldLayoutId id="2147483790" r:id="rId1"/>
  </p:sldLayoutIdLst>
  <p:txStyles>
    <p:titleStyle>
      <a:lvl1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2pPr>
      <a:lvl3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3pPr>
      <a:lvl4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4pPr>
      <a:lvl5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9pPr>
    </p:titleStyle>
    <p:bodyStyle>
      <a:lvl1pPr marL="342900" indent="-342900" algn="l" rtl="0" eaLnBrk="0" fontAlgn="base" hangingPunct="0">
        <a:spcBef>
          <a:spcPct val="20000"/>
        </a:spcBef>
        <a:spcAft>
          <a:spcPct val="0"/>
        </a:spcAft>
        <a:buClr>
          <a:schemeClr val="hlink"/>
        </a:buClr>
        <a:buFont typeface="Wingdings" pitchFamily="2" charset="2"/>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accent2"/>
        </a:buClr>
        <a:buFont typeface="Wingdings" pitchFamily="2" charset="2"/>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Font typeface="Wingdings" pitchFamily="2" charset="2"/>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accent2"/>
        </a:buClr>
        <a:buFont typeface="Wingdings" pitchFamily="2" charset="2"/>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xml"/><Relationship Id="rId5" Type="http://schemas.openxmlformats.org/officeDocument/2006/relationships/image" Target="../media/image18.jpeg"/><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xml"/><Relationship Id="rId5" Type="http://schemas.openxmlformats.org/officeDocument/2006/relationships/image" Target="../media/image22.jpeg"/><Relationship Id="rId4" Type="http://schemas.openxmlformats.org/officeDocument/2006/relationships/image" Target="../media/image21.jpeg"/></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xml"/><Relationship Id="rId5" Type="http://schemas.openxmlformats.org/officeDocument/2006/relationships/image" Target="../media/image26.jpeg"/><Relationship Id="rId4" Type="http://schemas.openxmlformats.org/officeDocument/2006/relationships/image" Target="../media/image25.jpeg"/></Relationships>
</file>

<file path=ppt/slides/_rels/slide1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1.xml"/><Relationship Id="rId5" Type="http://schemas.openxmlformats.org/officeDocument/2006/relationships/image" Target="../media/image30.jpeg"/><Relationship Id="rId4" Type="http://schemas.openxmlformats.org/officeDocument/2006/relationships/image" Target="../media/image29.jpeg"/></Relationships>
</file>

<file path=ppt/slides/_rels/slide1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1.xml"/><Relationship Id="rId5" Type="http://schemas.openxmlformats.org/officeDocument/2006/relationships/image" Target="../media/image34.jpeg"/><Relationship Id="rId4" Type="http://schemas.openxmlformats.org/officeDocument/2006/relationships/image" Target="../media/image33.jpeg"/></Relationships>
</file>

<file path=ppt/slides/_rels/slide15.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1.xml"/><Relationship Id="rId5" Type="http://schemas.openxmlformats.org/officeDocument/2006/relationships/image" Target="../media/image38.jpeg"/><Relationship Id="rId4" Type="http://schemas.openxmlformats.org/officeDocument/2006/relationships/image" Target="../media/image37.jpeg"/></Relationships>
</file>

<file path=ppt/slides/_rels/slide16.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xml"/><Relationship Id="rId5" Type="http://schemas.openxmlformats.org/officeDocument/2006/relationships/image" Target="../media/image14.jpeg"/><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9" name="Rectangle 5"/>
          <p:cNvSpPr>
            <a:spLocks noGrp="1" noRot="1" noChangeArrowheads="1"/>
          </p:cNvSpPr>
          <p:nvPr>
            <p:ph type="title" idx="4294967295"/>
          </p:nvPr>
        </p:nvSpPr>
        <p:spPr/>
        <p:txBody>
          <a:bodyPr/>
          <a:lstStyle/>
          <a:p>
            <a:pPr eaLnBrk="1" hangingPunct="1">
              <a:defRPr/>
            </a:pPr>
            <a:r>
              <a:rPr lang="en-US" dirty="0" smtClean="0"/>
              <a:t>LONDON ZOO</a:t>
            </a:r>
            <a:endParaRPr lang="ru-RU" dirty="0" smtClean="0"/>
          </a:p>
        </p:txBody>
      </p:sp>
      <p:sp>
        <p:nvSpPr>
          <p:cNvPr id="11285" name="Rectangle 21"/>
          <p:cNvSpPr>
            <a:spLocks noGrp="1" noRot="1" noChangeArrowheads="1"/>
          </p:cNvSpPr>
          <p:nvPr>
            <p:ph type="body" sz="half" idx="4294967295"/>
          </p:nvPr>
        </p:nvSpPr>
        <p:spPr>
          <a:xfrm>
            <a:off x="827088" y="3213100"/>
            <a:ext cx="3927475" cy="4191000"/>
          </a:xfrm>
        </p:spPr>
        <p:txBody>
          <a:bodyPr/>
          <a:lstStyle/>
          <a:p>
            <a:pPr eaLnBrk="1" hangingPunct="1"/>
            <a:r>
              <a:rPr lang="en-US" sz="2800" dirty="0" smtClean="0">
                <a:latin typeface="Arial" charset="0"/>
              </a:rPr>
              <a:t>some facts</a:t>
            </a:r>
          </a:p>
          <a:p>
            <a:pPr eaLnBrk="1" hangingPunct="1"/>
            <a:r>
              <a:rPr lang="en-US" sz="2800" dirty="0" smtClean="0">
                <a:latin typeface="Arial" charset="0"/>
              </a:rPr>
              <a:t>the plan of the zoo</a:t>
            </a:r>
          </a:p>
          <a:p>
            <a:pPr eaLnBrk="1" hangingPunct="1"/>
            <a:r>
              <a:rPr lang="en-US" sz="2800" dirty="0" smtClean="0">
                <a:latin typeface="Arial" charset="0"/>
              </a:rPr>
              <a:t>animals  </a:t>
            </a:r>
          </a:p>
          <a:p>
            <a:pPr eaLnBrk="1" hangingPunct="1"/>
            <a:endParaRPr lang="ru-RU" sz="2800" dirty="0" smtClean="0">
              <a:latin typeface="Arial" charset="0"/>
            </a:endParaRPr>
          </a:p>
        </p:txBody>
      </p:sp>
      <p:pic>
        <p:nvPicPr>
          <p:cNvPr id="10244" name="Picture 19" descr="112506093331829[1]"/>
          <p:cNvPicPr>
            <a:picLocks noGrp="1" noChangeAspect="1" noChangeArrowheads="1"/>
          </p:cNvPicPr>
          <p:nvPr>
            <p:ph sz="quarter" idx="4294967295"/>
          </p:nvPr>
        </p:nvPicPr>
        <p:blipFill>
          <a:blip r:embed="rId2"/>
          <a:srcRect/>
          <a:stretch>
            <a:fillRect/>
          </a:stretch>
        </p:blipFill>
        <p:spPr>
          <a:xfrm>
            <a:off x="5724525" y="620713"/>
            <a:ext cx="2879725" cy="2592387"/>
          </a:xfrm>
          <a:noFill/>
        </p:spPr>
      </p:pic>
      <p:pic>
        <p:nvPicPr>
          <p:cNvPr id="10245" name="Picture 20" descr="scarkuz1[1]"/>
          <p:cNvPicPr>
            <a:picLocks noGrp="1" noChangeAspect="1" noChangeArrowheads="1"/>
          </p:cNvPicPr>
          <p:nvPr>
            <p:ph sz="quarter" idx="4294967295"/>
          </p:nvPr>
        </p:nvPicPr>
        <p:blipFill>
          <a:blip r:embed="rId3"/>
          <a:srcRect/>
          <a:stretch>
            <a:fillRect/>
          </a:stretch>
        </p:blipFill>
        <p:spPr>
          <a:xfrm>
            <a:off x="5724525" y="3789363"/>
            <a:ext cx="2879725" cy="2306637"/>
          </a:xfrm>
          <a:noFill/>
        </p:spPr>
      </p:pic>
    </p:spTree>
  </p:cSld>
  <p:clrMapOvr>
    <a:masterClrMapping/>
  </p:clrMapOvr>
  <p:transition>
    <p:zoom dir="in"/>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5" name="Picture 16" descr="040709_00858_66569_12[1]"/>
          <p:cNvPicPr>
            <a:picLocks noGrp="1" noChangeAspect="1" noChangeArrowheads="1"/>
          </p:cNvPicPr>
          <p:nvPr>
            <p:ph sz="quarter" idx="4294967295"/>
          </p:nvPr>
        </p:nvPicPr>
        <p:blipFill>
          <a:blip r:embed="rId2"/>
          <a:srcRect/>
          <a:stretch>
            <a:fillRect/>
          </a:stretch>
        </p:blipFill>
        <p:spPr>
          <a:xfrm>
            <a:off x="250825" y="1125538"/>
            <a:ext cx="2547938" cy="3673475"/>
          </a:xfrm>
          <a:noFill/>
        </p:spPr>
      </p:pic>
      <p:pic>
        <p:nvPicPr>
          <p:cNvPr id="18436" name="Picture 17" descr="82735[1]"/>
          <p:cNvPicPr>
            <a:picLocks noGrp="1" noChangeAspect="1" noChangeArrowheads="1"/>
          </p:cNvPicPr>
          <p:nvPr>
            <p:ph sz="quarter" idx="4294967295"/>
          </p:nvPr>
        </p:nvPicPr>
        <p:blipFill>
          <a:blip r:embed="rId3"/>
          <a:srcRect/>
          <a:stretch>
            <a:fillRect/>
          </a:stretch>
        </p:blipFill>
        <p:spPr>
          <a:xfrm>
            <a:off x="4500563" y="1052513"/>
            <a:ext cx="3859212" cy="3087687"/>
          </a:xfrm>
          <a:noFill/>
        </p:spPr>
      </p:pic>
      <p:sp>
        <p:nvSpPr>
          <p:cNvPr id="19462" name="Rectangle 6"/>
          <p:cNvSpPr>
            <a:spLocks noGrp="1" noRot="1" noChangeArrowheads="1"/>
          </p:cNvSpPr>
          <p:nvPr>
            <p:ph type="title" sz="quarter" idx="4294967295"/>
          </p:nvPr>
        </p:nvSpPr>
        <p:spPr>
          <a:xfrm>
            <a:off x="285720" y="0"/>
            <a:ext cx="8385175" cy="1431925"/>
          </a:xfrm>
        </p:spPr>
        <p:txBody>
          <a:bodyPr/>
          <a:lstStyle/>
          <a:p>
            <a:pPr eaLnBrk="1" hangingPunct="1"/>
            <a:r>
              <a:rPr lang="en-US" dirty="0" smtClean="0">
                <a:latin typeface="Arial Black" pitchFamily="34" charset="0"/>
              </a:rPr>
              <a:t>They are from Africa. Big and aggressive animals.</a:t>
            </a:r>
            <a:endParaRPr lang="ru-RU" dirty="0" smtClean="0">
              <a:latin typeface="Arial Black" pitchFamily="34" charset="0"/>
            </a:endParaRPr>
          </a:p>
        </p:txBody>
      </p:sp>
      <p:pic>
        <p:nvPicPr>
          <p:cNvPr id="18437" name="Picture 18" descr="london-zoo[1]"/>
          <p:cNvPicPr>
            <a:picLocks noGrp="1" noChangeAspect="1" noChangeArrowheads="1"/>
          </p:cNvPicPr>
          <p:nvPr>
            <p:ph sz="quarter" idx="4294967295"/>
          </p:nvPr>
        </p:nvPicPr>
        <p:blipFill>
          <a:blip r:embed="rId4"/>
          <a:srcRect/>
          <a:stretch>
            <a:fillRect/>
          </a:stretch>
        </p:blipFill>
        <p:spPr>
          <a:xfrm>
            <a:off x="6227763" y="3429000"/>
            <a:ext cx="2592387" cy="3068638"/>
          </a:xfrm>
          <a:noFill/>
        </p:spPr>
      </p:pic>
      <p:pic>
        <p:nvPicPr>
          <p:cNvPr id="18438" name="Picture 19" descr="pic-182[1]"/>
          <p:cNvPicPr>
            <a:picLocks noGrp="1" noChangeAspect="1" noChangeArrowheads="1"/>
          </p:cNvPicPr>
          <p:nvPr>
            <p:ph sz="quarter" idx="4294967295"/>
          </p:nvPr>
        </p:nvPicPr>
        <p:blipFill>
          <a:blip r:embed="rId5"/>
          <a:srcRect/>
          <a:stretch>
            <a:fillRect/>
          </a:stretch>
        </p:blipFill>
        <p:spPr>
          <a:xfrm>
            <a:off x="1979613" y="4149725"/>
            <a:ext cx="3530600" cy="2506663"/>
          </a:xfrm>
          <a:noFill/>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8" name="Rectangle 8"/>
          <p:cNvSpPr>
            <a:spLocks noGrp="1" noRot="1" noChangeArrowheads="1"/>
          </p:cNvSpPr>
          <p:nvPr>
            <p:ph type="title" sz="quarter" idx="4294967295"/>
          </p:nvPr>
        </p:nvSpPr>
        <p:spPr>
          <a:xfrm>
            <a:off x="395288" y="-315913"/>
            <a:ext cx="8385175" cy="1431926"/>
          </a:xfrm>
        </p:spPr>
        <p:txBody>
          <a:bodyPr/>
          <a:lstStyle/>
          <a:p>
            <a:pPr eaLnBrk="1" hangingPunct="1"/>
            <a:r>
              <a:rPr lang="en-US" dirty="0" smtClean="0">
                <a:latin typeface="Arial Black" pitchFamily="34" charset="0"/>
              </a:rPr>
              <a:t>World of birds</a:t>
            </a:r>
            <a:endParaRPr lang="ru-RU" dirty="0" smtClean="0">
              <a:latin typeface="Arial Black" pitchFamily="34" charset="0"/>
            </a:endParaRPr>
          </a:p>
        </p:txBody>
      </p:sp>
      <p:pic>
        <p:nvPicPr>
          <p:cNvPr id="19459" name="Picture 13" descr="40120--5539945-m549x500[1]"/>
          <p:cNvPicPr>
            <a:picLocks noGrp="1" noChangeAspect="1" noChangeArrowheads="1"/>
          </p:cNvPicPr>
          <p:nvPr>
            <p:ph sz="quarter" idx="4294967295"/>
          </p:nvPr>
        </p:nvPicPr>
        <p:blipFill>
          <a:blip r:embed="rId2"/>
          <a:srcRect/>
          <a:stretch>
            <a:fillRect/>
          </a:stretch>
        </p:blipFill>
        <p:spPr>
          <a:xfrm>
            <a:off x="3563938" y="3159125"/>
            <a:ext cx="5184775" cy="3494088"/>
          </a:xfrm>
          <a:noFill/>
        </p:spPr>
      </p:pic>
      <p:pic>
        <p:nvPicPr>
          <p:cNvPr id="19460" name="Picture 14" descr="83732788[1]"/>
          <p:cNvPicPr>
            <a:picLocks noGrp="1" noChangeAspect="1" noChangeArrowheads="1"/>
          </p:cNvPicPr>
          <p:nvPr>
            <p:ph sz="quarter" idx="4294967295"/>
          </p:nvPr>
        </p:nvPicPr>
        <p:blipFill>
          <a:blip r:embed="rId3"/>
          <a:srcRect/>
          <a:stretch>
            <a:fillRect/>
          </a:stretch>
        </p:blipFill>
        <p:spPr>
          <a:xfrm>
            <a:off x="395288" y="765175"/>
            <a:ext cx="4103687" cy="2747963"/>
          </a:xfrm>
          <a:noFill/>
        </p:spPr>
      </p:pic>
      <p:pic>
        <p:nvPicPr>
          <p:cNvPr id="19461" name="Picture 15" descr="i[66]"/>
          <p:cNvPicPr>
            <a:picLocks noGrp="1" noChangeAspect="1" noChangeArrowheads="1"/>
          </p:cNvPicPr>
          <p:nvPr>
            <p:ph sz="quarter" idx="4294967295"/>
          </p:nvPr>
        </p:nvPicPr>
        <p:blipFill>
          <a:blip r:embed="rId4"/>
          <a:srcRect/>
          <a:stretch>
            <a:fillRect/>
          </a:stretch>
        </p:blipFill>
        <p:spPr>
          <a:xfrm>
            <a:off x="468313" y="4005263"/>
            <a:ext cx="2592387" cy="2535237"/>
          </a:xfrm>
          <a:noFill/>
        </p:spPr>
      </p:pic>
      <p:pic>
        <p:nvPicPr>
          <p:cNvPr id="19462" name="Picture 16" descr="169[1]"/>
          <p:cNvPicPr>
            <a:picLocks noGrp="1" noChangeAspect="1" noChangeArrowheads="1"/>
          </p:cNvPicPr>
          <p:nvPr>
            <p:ph sz="quarter" idx="4294967295"/>
          </p:nvPr>
        </p:nvPicPr>
        <p:blipFill>
          <a:blip r:embed="rId5"/>
          <a:srcRect/>
          <a:stretch>
            <a:fillRect/>
          </a:stretch>
        </p:blipFill>
        <p:spPr>
          <a:xfrm>
            <a:off x="5508625" y="404813"/>
            <a:ext cx="3097213" cy="2322512"/>
          </a:xfr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3" name="Picture 13" descr="193[1]"/>
          <p:cNvPicPr>
            <a:picLocks noGrp="1" noChangeAspect="1" noChangeArrowheads="1"/>
          </p:cNvPicPr>
          <p:nvPr>
            <p:ph sz="quarter" idx="4294967295"/>
          </p:nvPr>
        </p:nvPicPr>
        <p:blipFill>
          <a:blip r:embed="rId2"/>
          <a:srcRect/>
          <a:stretch>
            <a:fillRect/>
          </a:stretch>
        </p:blipFill>
        <p:spPr>
          <a:xfrm>
            <a:off x="5508625" y="1052513"/>
            <a:ext cx="3268663" cy="2451100"/>
          </a:xfrm>
          <a:noFill/>
        </p:spPr>
      </p:pic>
      <p:pic>
        <p:nvPicPr>
          <p:cNvPr id="20485" name="Picture 16" descr="ThePenguinPoolLondonZoo[1]"/>
          <p:cNvPicPr>
            <a:picLocks noGrp="1" noChangeAspect="1" noChangeArrowheads="1"/>
          </p:cNvPicPr>
          <p:nvPr>
            <p:ph sz="quarter" idx="4294967295"/>
          </p:nvPr>
        </p:nvPicPr>
        <p:blipFill>
          <a:blip r:embed="rId3"/>
          <a:srcRect/>
          <a:stretch>
            <a:fillRect/>
          </a:stretch>
        </p:blipFill>
        <p:spPr>
          <a:xfrm>
            <a:off x="539750" y="1125538"/>
            <a:ext cx="4033838" cy="2635250"/>
          </a:xfrm>
          <a:noFill/>
        </p:spPr>
      </p:pic>
      <p:sp>
        <p:nvSpPr>
          <p:cNvPr id="21511" name="Rectangle 7"/>
          <p:cNvSpPr>
            <a:spLocks noGrp="1" noRot="1" noChangeArrowheads="1"/>
          </p:cNvSpPr>
          <p:nvPr>
            <p:ph type="title" sz="quarter" idx="4294967295"/>
          </p:nvPr>
        </p:nvSpPr>
        <p:spPr>
          <a:xfrm>
            <a:off x="457200" y="244475"/>
            <a:ext cx="8002588" cy="808038"/>
          </a:xfrm>
        </p:spPr>
        <p:txBody>
          <a:bodyPr/>
          <a:lstStyle/>
          <a:p>
            <a:pPr algn="ctr" eaLnBrk="1" hangingPunct="1"/>
            <a:r>
              <a:rPr lang="en-US" dirty="0" smtClean="0">
                <a:latin typeface="Arial Black" pitchFamily="34" charset="0"/>
              </a:rPr>
              <a:t>They are very funny penguins</a:t>
            </a:r>
            <a:endParaRPr lang="ru-RU" dirty="0" smtClean="0">
              <a:latin typeface="Arial Black" pitchFamily="34" charset="0"/>
            </a:endParaRPr>
          </a:p>
        </p:txBody>
      </p:sp>
      <p:pic>
        <p:nvPicPr>
          <p:cNvPr id="20484" name="Picture 14" descr="Edi2[1]"/>
          <p:cNvPicPr>
            <a:picLocks noGrp="1" noChangeAspect="1" noChangeArrowheads="1"/>
          </p:cNvPicPr>
          <p:nvPr>
            <p:ph sz="quarter" idx="4294967295"/>
          </p:nvPr>
        </p:nvPicPr>
        <p:blipFill>
          <a:blip r:embed="rId4"/>
          <a:srcRect/>
          <a:stretch>
            <a:fillRect/>
          </a:stretch>
        </p:blipFill>
        <p:spPr>
          <a:xfrm>
            <a:off x="4859338" y="3716338"/>
            <a:ext cx="3949700" cy="2851150"/>
          </a:xfrm>
          <a:noFill/>
        </p:spPr>
      </p:pic>
      <p:pic>
        <p:nvPicPr>
          <p:cNvPr id="20486" name="Picture 18" descr="181979-penguins-at-london-zoo-london-united-kingdom[1]"/>
          <p:cNvPicPr>
            <a:picLocks noGrp="1" noChangeAspect="1" noChangeArrowheads="1"/>
          </p:cNvPicPr>
          <p:nvPr>
            <p:ph sz="quarter" idx="4294967295"/>
          </p:nvPr>
        </p:nvPicPr>
        <p:blipFill>
          <a:blip r:embed="rId5"/>
          <a:srcRect/>
          <a:stretch>
            <a:fillRect/>
          </a:stretch>
        </p:blipFill>
        <p:spPr>
          <a:xfrm>
            <a:off x="468313" y="3897313"/>
            <a:ext cx="3527425" cy="2646362"/>
          </a:xfrm>
          <a:noFill/>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7" name="Picture 9" descr="195[1]"/>
          <p:cNvPicPr>
            <a:picLocks noGrp="1" noChangeAspect="1" noChangeArrowheads="1"/>
          </p:cNvPicPr>
          <p:nvPr>
            <p:ph sz="quarter" idx="4294967295"/>
          </p:nvPr>
        </p:nvPicPr>
        <p:blipFill>
          <a:blip r:embed="rId2"/>
          <a:srcRect/>
          <a:stretch>
            <a:fillRect/>
          </a:stretch>
        </p:blipFill>
        <p:spPr>
          <a:xfrm>
            <a:off x="539750" y="1196975"/>
            <a:ext cx="3702050" cy="2776538"/>
          </a:xfrm>
          <a:noFill/>
        </p:spPr>
      </p:pic>
      <p:pic>
        <p:nvPicPr>
          <p:cNvPr id="21510" name="Picture 14" descr="CAO5UN8L"/>
          <p:cNvPicPr>
            <a:picLocks noGrp="1" noChangeAspect="1" noChangeArrowheads="1"/>
          </p:cNvPicPr>
          <p:nvPr>
            <p:ph sz="quarter" idx="4294967295"/>
          </p:nvPr>
        </p:nvPicPr>
        <p:blipFill>
          <a:blip r:embed="rId3"/>
          <a:srcRect/>
          <a:stretch>
            <a:fillRect/>
          </a:stretch>
        </p:blipFill>
        <p:spPr>
          <a:xfrm>
            <a:off x="5637213" y="188913"/>
            <a:ext cx="2503487" cy="3698875"/>
          </a:xfrm>
          <a:noFill/>
        </p:spPr>
      </p:pic>
      <p:sp>
        <p:nvSpPr>
          <p:cNvPr id="22532" name="Rectangle 4"/>
          <p:cNvSpPr>
            <a:spLocks noGrp="1" noRot="1" noChangeArrowheads="1"/>
          </p:cNvSpPr>
          <p:nvPr>
            <p:ph type="title" sz="quarter" idx="4294967295"/>
          </p:nvPr>
        </p:nvSpPr>
        <p:spPr>
          <a:xfrm>
            <a:off x="214282" y="285728"/>
            <a:ext cx="8208962" cy="908050"/>
          </a:xfrm>
        </p:spPr>
        <p:txBody>
          <a:bodyPr/>
          <a:lstStyle/>
          <a:p>
            <a:pPr eaLnBrk="1" hangingPunct="1"/>
            <a:r>
              <a:rPr lang="en-US" dirty="0" smtClean="0">
                <a:latin typeface="Arial Black" pitchFamily="34" charset="0"/>
              </a:rPr>
              <a:t>Reptiles are frogs, crocodiles, tortoises. </a:t>
            </a:r>
            <a:endParaRPr lang="ru-RU" dirty="0" smtClean="0">
              <a:latin typeface="Arial Black" pitchFamily="34" charset="0"/>
            </a:endParaRPr>
          </a:p>
        </p:txBody>
      </p:sp>
      <p:pic>
        <p:nvPicPr>
          <p:cNvPr id="21508" name="Picture 10" descr="dirk-70-at-right-watches-dolores-14-at-london-zoo-071609[1]"/>
          <p:cNvPicPr>
            <a:picLocks noGrp="1" noChangeAspect="1" noChangeArrowheads="1"/>
          </p:cNvPicPr>
          <p:nvPr>
            <p:ph sz="quarter" idx="4294967295"/>
          </p:nvPr>
        </p:nvPicPr>
        <p:blipFill>
          <a:blip r:embed="rId4"/>
          <a:srcRect/>
          <a:stretch>
            <a:fillRect/>
          </a:stretch>
        </p:blipFill>
        <p:spPr>
          <a:xfrm>
            <a:off x="5292725" y="4149725"/>
            <a:ext cx="3527425" cy="2349500"/>
          </a:xfrm>
          <a:noFill/>
        </p:spPr>
      </p:pic>
      <p:pic>
        <p:nvPicPr>
          <p:cNvPr id="21509" name="Picture 11" descr="CAJMZOEY"/>
          <p:cNvPicPr>
            <a:picLocks noGrp="1" noChangeAspect="1" noChangeArrowheads="1"/>
          </p:cNvPicPr>
          <p:nvPr>
            <p:ph sz="quarter" idx="4294967295"/>
          </p:nvPr>
        </p:nvPicPr>
        <p:blipFill>
          <a:blip r:embed="rId5"/>
          <a:srcRect/>
          <a:stretch>
            <a:fillRect/>
          </a:stretch>
        </p:blipFill>
        <p:spPr>
          <a:xfrm>
            <a:off x="539750" y="4221163"/>
            <a:ext cx="3600450" cy="2346325"/>
          </a:xfrm>
          <a:noFill/>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2" name="Picture 17" descr="L13[1]"/>
          <p:cNvPicPr>
            <a:picLocks noGrp="1" noChangeAspect="1" noChangeArrowheads="1"/>
          </p:cNvPicPr>
          <p:nvPr>
            <p:ph sz="quarter" idx="4294967295"/>
          </p:nvPr>
        </p:nvPicPr>
        <p:blipFill>
          <a:blip r:embed="rId2"/>
          <a:srcRect/>
          <a:stretch>
            <a:fillRect/>
          </a:stretch>
        </p:blipFill>
        <p:spPr>
          <a:xfrm>
            <a:off x="4500563" y="333375"/>
            <a:ext cx="4189412" cy="2782888"/>
          </a:xfrm>
          <a:noFill/>
        </p:spPr>
      </p:pic>
      <p:sp>
        <p:nvSpPr>
          <p:cNvPr id="23562" name="Rectangle 10"/>
          <p:cNvSpPr>
            <a:spLocks noGrp="1" noRot="1" noChangeArrowheads="1"/>
          </p:cNvSpPr>
          <p:nvPr>
            <p:ph type="title" sz="quarter" idx="4294967295"/>
          </p:nvPr>
        </p:nvSpPr>
        <p:spPr>
          <a:xfrm>
            <a:off x="0" y="0"/>
            <a:ext cx="8362950" cy="952500"/>
          </a:xfrm>
        </p:spPr>
        <p:txBody>
          <a:bodyPr/>
          <a:lstStyle/>
          <a:p>
            <a:pPr eaLnBrk="1" hangingPunct="1"/>
            <a:r>
              <a:rPr lang="en-US" dirty="0" smtClean="0">
                <a:latin typeface="Arial Black" pitchFamily="34" charset="0"/>
              </a:rPr>
              <a:t>Monkeys are funny. </a:t>
            </a:r>
            <a:endParaRPr lang="ru-RU" dirty="0" smtClean="0">
              <a:latin typeface="Arial Black" pitchFamily="34" charset="0"/>
            </a:endParaRPr>
          </a:p>
        </p:txBody>
      </p:sp>
      <p:pic>
        <p:nvPicPr>
          <p:cNvPr id="22531" name="Picture 16" descr="82733[1]"/>
          <p:cNvPicPr>
            <a:picLocks noGrp="1" noChangeAspect="1" noChangeArrowheads="1"/>
          </p:cNvPicPr>
          <p:nvPr>
            <p:ph sz="quarter" idx="4294967295"/>
          </p:nvPr>
        </p:nvPicPr>
        <p:blipFill>
          <a:blip r:embed="rId3"/>
          <a:srcRect/>
          <a:stretch>
            <a:fillRect/>
          </a:stretch>
        </p:blipFill>
        <p:spPr>
          <a:xfrm>
            <a:off x="827088" y="1108075"/>
            <a:ext cx="3078162" cy="2816225"/>
          </a:xfrm>
          <a:noFill/>
        </p:spPr>
      </p:pic>
      <p:pic>
        <p:nvPicPr>
          <p:cNvPr id="22533" name="Picture 18" descr="art"/>
          <p:cNvPicPr>
            <a:picLocks noGrp="1" noChangeAspect="1" noChangeArrowheads="1"/>
          </p:cNvPicPr>
          <p:nvPr>
            <p:ph sz="quarter" idx="4294967295"/>
          </p:nvPr>
        </p:nvPicPr>
        <p:blipFill>
          <a:blip r:embed="rId4"/>
          <a:srcRect/>
          <a:stretch>
            <a:fillRect/>
          </a:stretch>
        </p:blipFill>
        <p:spPr>
          <a:xfrm>
            <a:off x="827088" y="4221163"/>
            <a:ext cx="3313112" cy="2484437"/>
          </a:xfrm>
          <a:noFill/>
        </p:spPr>
      </p:pic>
      <p:pic>
        <p:nvPicPr>
          <p:cNvPr id="22534" name="Picture 19" descr="thatchergorilla400[1]"/>
          <p:cNvPicPr>
            <a:picLocks noGrp="1" noChangeAspect="1" noChangeArrowheads="1"/>
          </p:cNvPicPr>
          <p:nvPr>
            <p:ph sz="quarter" idx="4294967295"/>
          </p:nvPr>
        </p:nvPicPr>
        <p:blipFill>
          <a:blip r:embed="rId5"/>
          <a:srcRect/>
          <a:stretch>
            <a:fillRect/>
          </a:stretch>
        </p:blipFill>
        <p:spPr>
          <a:xfrm>
            <a:off x="5292725" y="3500438"/>
            <a:ext cx="3024188" cy="3024187"/>
          </a:xfrm>
          <a:noFill/>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1" name="Picture 15" descr="i[44]"/>
          <p:cNvPicPr>
            <a:picLocks noGrp="1" noChangeAspect="1" noChangeArrowheads="1"/>
          </p:cNvPicPr>
          <p:nvPr>
            <p:ph sz="quarter" idx="4294967295"/>
          </p:nvPr>
        </p:nvPicPr>
        <p:blipFill>
          <a:blip r:embed="rId2"/>
          <a:srcRect/>
          <a:stretch>
            <a:fillRect/>
          </a:stretch>
        </p:blipFill>
        <p:spPr>
          <a:xfrm>
            <a:off x="4211638" y="404813"/>
            <a:ext cx="4392612" cy="3311525"/>
          </a:xfrm>
          <a:noFill/>
        </p:spPr>
      </p:pic>
      <p:sp>
        <p:nvSpPr>
          <p:cNvPr id="1032" name="Rectangle 8"/>
          <p:cNvSpPr>
            <a:spLocks noGrp="1" noRot="1" noChangeArrowheads="1"/>
          </p:cNvSpPr>
          <p:nvPr>
            <p:ph type="title" sz="quarter" idx="4294967295"/>
          </p:nvPr>
        </p:nvSpPr>
        <p:spPr>
          <a:xfrm>
            <a:off x="0" y="214290"/>
            <a:ext cx="8218488" cy="952500"/>
          </a:xfrm>
        </p:spPr>
        <p:txBody>
          <a:bodyPr/>
          <a:lstStyle/>
          <a:p>
            <a:pPr eaLnBrk="1" hangingPunct="1"/>
            <a:r>
              <a:rPr lang="en-US" dirty="0" smtClean="0">
                <a:latin typeface="Arial Black" pitchFamily="34" charset="0"/>
              </a:rPr>
              <a:t>Aquarium. You can see different fish. </a:t>
            </a:r>
            <a:endParaRPr lang="ru-RU" dirty="0" smtClean="0">
              <a:latin typeface="Arial Black" pitchFamily="34" charset="0"/>
            </a:endParaRPr>
          </a:p>
        </p:txBody>
      </p:sp>
      <p:pic>
        <p:nvPicPr>
          <p:cNvPr id="24579" name="Picture 13" descr="204[1]"/>
          <p:cNvPicPr>
            <a:picLocks noGrp="1" noChangeAspect="1" noChangeArrowheads="1"/>
          </p:cNvPicPr>
          <p:nvPr>
            <p:ph sz="quarter" idx="4294967295"/>
          </p:nvPr>
        </p:nvPicPr>
        <p:blipFill>
          <a:blip r:embed="rId3"/>
          <a:srcRect/>
          <a:stretch>
            <a:fillRect/>
          </a:stretch>
        </p:blipFill>
        <p:spPr>
          <a:xfrm>
            <a:off x="468313" y="1341438"/>
            <a:ext cx="3382962" cy="2536825"/>
          </a:xfrm>
          <a:noFill/>
        </p:spPr>
      </p:pic>
      <p:pic>
        <p:nvPicPr>
          <p:cNvPr id="24580" name="Picture 14" descr="27675182[1]"/>
          <p:cNvPicPr>
            <a:picLocks noGrp="1" noChangeAspect="1" noChangeArrowheads="1"/>
          </p:cNvPicPr>
          <p:nvPr>
            <p:ph sz="quarter" idx="4294967295"/>
          </p:nvPr>
        </p:nvPicPr>
        <p:blipFill>
          <a:blip r:embed="rId4"/>
          <a:srcRect/>
          <a:stretch>
            <a:fillRect/>
          </a:stretch>
        </p:blipFill>
        <p:spPr>
          <a:xfrm>
            <a:off x="539750" y="4076700"/>
            <a:ext cx="3527425" cy="2646363"/>
          </a:xfrm>
          <a:noFill/>
        </p:spPr>
      </p:pic>
      <p:pic>
        <p:nvPicPr>
          <p:cNvPr id="24582" name="Picture 16" descr="dsc00776[1]"/>
          <p:cNvPicPr>
            <a:picLocks noGrp="1" noChangeAspect="1" noChangeArrowheads="1"/>
          </p:cNvPicPr>
          <p:nvPr>
            <p:ph sz="quarter" idx="4294967295"/>
          </p:nvPr>
        </p:nvPicPr>
        <p:blipFill>
          <a:blip r:embed="rId5"/>
          <a:srcRect/>
          <a:stretch>
            <a:fillRect/>
          </a:stretch>
        </p:blipFill>
        <p:spPr>
          <a:xfrm>
            <a:off x="4572000" y="4005263"/>
            <a:ext cx="3671888" cy="2754312"/>
          </a:xfrm>
          <a:noFill/>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sz="quarter"/>
          </p:nvPr>
        </p:nvSpPr>
        <p:spPr>
          <a:xfrm>
            <a:off x="571472" y="0"/>
            <a:ext cx="7772400" cy="1736725"/>
          </a:xfrm>
        </p:spPr>
        <p:txBody>
          <a:bodyPr/>
          <a:lstStyle/>
          <a:p>
            <a:pPr algn="ctr"/>
            <a:r>
              <a:rPr lang="en-US" i="1" dirty="0" smtClean="0">
                <a:solidFill>
                  <a:srgbClr val="C00000"/>
                </a:solidFill>
              </a:rPr>
              <a:t>LETTER</a:t>
            </a:r>
            <a:endParaRPr lang="ru-RU" dirty="0"/>
          </a:p>
        </p:txBody>
      </p:sp>
      <p:sp>
        <p:nvSpPr>
          <p:cNvPr id="3" name="Подзаголовок 2"/>
          <p:cNvSpPr>
            <a:spLocks noGrp="1"/>
          </p:cNvSpPr>
          <p:nvPr>
            <p:ph type="subTitle" sz="quarter" idx="1"/>
          </p:nvPr>
        </p:nvSpPr>
        <p:spPr>
          <a:xfrm>
            <a:off x="0" y="785794"/>
            <a:ext cx="5286412" cy="1752600"/>
          </a:xfrm>
        </p:spPr>
        <p:txBody>
          <a:bodyPr/>
          <a:lstStyle/>
          <a:p>
            <a:pPr marL="548640" indent="-411480" eaLnBrk="1" fontAlgn="auto" hangingPunct="1">
              <a:spcAft>
                <a:spcPts val="0"/>
              </a:spcAft>
              <a:buClr>
                <a:schemeClr val="tx1">
                  <a:shade val="95000"/>
                </a:schemeClr>
              </a:buClr>
              <a:defRPr/>
            </a:pPr>
            <a:r>
              <a:rPr lang="en-US" b="1" dirty="0" smtClean="0">
                <a:solidFill>
                  <a:srgbClr val="FFC000"/>
                </a:solidFill>
              </a:rPr>
              <a:t>Hello,  boys and girls! </a:t>
            </a:r>
          </a:p>
          <a:p>
            <a:pPr marL="548640" indent="-411480" eaLnBrk="1" fontAlgn="auto" hangingPunct="1">
              <a:spcAft>
                <a:spcPts val="0"/>
              </a:spcAft>
              <a:buClr>
                <a:schemeClr val="tx1">
                  <a:shade val="95000"/>
                </a:schemeClr>
              </a:buClr>
              <a:defRPr/>
            </a:pPr>
            <a:r>
              <a:rPr lang="en-US" b="1" dirty="0" smtClean="0">
                <a:solidFill>
                  <a:srgbClr val="FFC000"/>
                </a:solidFill>
              </a:rPr>
              <a:t>   I’m an animal.  My name is Muzzy. </a:t>
            </a:r>
          </a:p>
          <a:p>
            <a:pPr marL="548640" indent="-411480" eaLnBrk="1" fontAlgn="auto" hangingPunct="1">
              <a:spcAft>
                <a:spcPts val="0"/>
              </a:spcAft>
              <a:buClr>
                <a:schemeClr val="tx1">
                  <a:shade val="95000"/>
                </a:schemeClr>
              </a:buClr>
              <a:defRPr/>
            </a:pPr>
            <a:r>
              <a:rPr lang="en-US" b="1" dirty="0" smtClean="0">
                <a:solidFill>
                  <a:srgbClr val="FFC000"/>
                </a:solidFill>
              </a:rPr>
              <a:t>   I like to jump, dance , run  and  climb  trees. </a:t>
            </a:r>
          </a:p>
          <a:p>
            <a:pPr marL="548640" indent="-411480" eaLnBrk="1" fontAlgn="auto" hangingPunct="1">
              <a:spcAft>
                <a:spcPts val="0"/>
              </a:spcAft>
              <a:buClr>
                <a:schemeClr val="tx1">
                  <a:shade val="95000"/>
                </a:schemeClr>
              </a:buClr>
              <a:defRPr/>
            </a:pPr>
            <a:r>
              <a:rPr lang="en-US" b="1" dirty="0" smtClean="0">
                <a:solidFill>
                  <a:srgbClr val="FFC000"/>
                </a:solidFill>
              </a:rPr>
              <a:t>   I like to eat very much.  I have  riddles  for you. </a:t>
            </a:r>
            <a:endParaRPr lang="ru-RU" b="1" dirty="0" smtClean="0">
              <a:solidFill>
                <a:srgbClr val="FFC000"/>
              </a:solidFill>
            </a:endParaRPr>
          </a:p>
          <a:p>
            <a:pPr marL="548640" indent="-411480" eaLnBrk="1" fontAlgn="auto" hangingPunct="1">
              <a:spcAft>
                <a:spcPts val="0"/>
              </a:spcAft>
              <a:buClr>
                <a:schemeClr val="tx1">
                  <a:shade val="95000"/>
                </a:schemeClr>
              </a:buClr>
              <a:buFont typeface="Wingdings 2"/>
              <a:buChar char=""/>
              <a:defRPr/>
            </a:pPr>
            <a:r>
              <a:rPr lang="en-US" b="1" dirty="0" smtClean="0">
                <a:solidFill>
                  <a:srgbClr val="FFC000"/>
                </a:solidFill>
              </a:rPr>
              <a:t> I  invite  you  to  go  to  …        ( Guess ! )                                                                                                                                                                                                                Best wishes,</a:t>
            </a:r>
          </a:p>
          <a:p>
            <a:pPr marL="548640" indent="-411480" eaLnBrk="1" fontAlgn="auto" hangingPunct="1">
              <a:spcAft>
                <a:spcPts val="0"/>
              </a:spcAft>
              <a:buClr>
                <a:schemeClr val="tx1">
                  <a:shade val="95000"/>
                </a:schemeClr>
              </a:buClr>
              <a:buFont typeface="Wingdings 2"/>
              <a:buChar char=""/>
              <a:defRPr/>
            </a:pPr>
            <a:r>
              <a:rPr lang="en-US" b="1" dirty="0" smtClean="0">
                <a:solidFill>
                  <a:srgbClr val="FFC000"/>
                </a:solidFill>
              </a:rPr>
              <a:t>Muzzy.  “ </a:t>
            </a:r>
            <a:endParaRPr lang="ru-RU" b="1" dirty="0" smtClean="0">
              <a:solidFill>
                <a:srgbClr val="FFC000"/>
              </a:solidFill>
            </a:endParaRPr>
          </a:p>
          <a:p>
            <a:endParaRPr lang="ru-RU" dirty="0"/>
          </a:p>
        </p:txBody>
      </p:sp>
      <p:pic>
        <p:nvPicPr>
          <p:cNvPr id="4" name="Picture 3" descr="C:\Documents and Settings\Лена\Мои документы\Мои рисунки\MP Navigator EX\2009_02_23\IMG_0002_NEW.jpg"/>
          <p:cNvPicPr>
            <a:picLocks noChangeAspect="1" noChangeArrowheads="1"/>
          </p:cNvPicPr>
          <p:nvPr/>
        </p:nvPicPr>
        <p:blipFill>
          <a:blip r:embed="rId2"/>
          <a:srcRect/>
          <a:stretch>
            <a:fillRect/>
          </a:stretch>
        </p:blipFill>
        <p:spPr bwMode="auto">
          <a:xfrm>
            <a:off x="5364162" y="928670"/>
            <a:ext cx="7559675" cy="106902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4)">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2000"/>
                                        <p:tgtEl>
                                          <p:spTgt spid="3">
                                            <p:txEl>
                                              <p:pRg st="1" end="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2000"/>
                                        <p:tgtEl>
                                          <p:spTgt spid="3">
                                            <p:txEl>
                                              <p:pRg st="2" end="2"/>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2000"/>
                                        <p:tgtEl>
                                          <p:spTgt spid="3">
                                            <p:txEl>
                                              <p:pRg st="3" end="3"/>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2000"/>
                                        <p:tgtEl>
                                          <p:spTgt spid="3">
                                            <p:txEl>
                                              <p:pRg st="4" end="4"/>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sz="quarter"/>
          </p:nvPr>
        </p:nvSpPr>
        <p:spPr>
          <a:xfrm>
            <a:off x="357158" y="357166"/>
            <a:ext cx="7772400" cy="6143668"/>
          </a:xfrm>
        </p:spPr>
        <p:txBody>
          <a:bodyPr/>
          <a:lstStyle/>
          <a:p>
            <a:r>
              <a:rPr lang="en-US" sz="3200" i="1" dirty="0" smtClean="0">
                <a:solidFill>
                  <a:srgbClr val="FFC000"/>
                </a:solidFill>
                <a:latin typeface="Book Antiqua" pitchFamily="18" charset="0"/>
              </a:rPr>
              <a:t>This animal is not</a:t>
            </a:r>
            <a:r>
              <a:rPr lang="ru-RU" sz="3200" i="1" dirty="0" smtClean="0">
                <a:solidFill>
                  <a:srgbClr val="FFC000"/>
                </a:solidFill>
                <a:latin typeface="Book Antiqua" pitchFamily="18" charset="0"/>
              </a:rPr>
              <a:t> </a:t>
            </a:r>
            <a:r>
              <a:rPr lang="en-US" sz="3200" i="1" dirty="0" smtClean="0">
                <a:solidFill>
                  <a:srgbClr val="FFC000"/>
                </a:solidFill>
                <a:latin typeface="Book Antiqua" pitchFamily="18" charset="0"/>
              </a:rPr>
              <a:t>little</a:t>
            </a:r>
            <a:r>
              <a:rPr lang="ru-RU" sz="3200" i="1" dirty="0" smtClean="0">
                <a:solidFill>
                  <a:srgbClr val="FFC000"/>
                </a:solidFill>
                <a:latin typeface="Times New Roman" pitchFamily="18" charset="0"/>
              </a:rPr>
              <a:t/>
            </a:r>
            <a:br>
              <a:rPr lang="ru-RU" sz="3200" i="1" dirty="0" smtClean="0">
                <a:solidFill>
                  <a:srgbClr val="FFC000"/>
                </a:solidFill>
                <a:latin typeface="Times New Roman" pitchFamily="18" charset="0"/>
              </a:rPr>
            </a:br>
            <a:r>
              <a:rPr lang="en-US" sz="3200" i="1" dirty="0" smtClean="0">
                <a:solidFill>
                  <a:srgbClr val="FFC000"/>
                </a:solidFill>
                <a:latin typeface="Book Antiqua" pitchFamily="18" charset="0"/>
              </a:rPr>
              <a:t>It is big and it hasn’t got wings</a:t>
            </a:r>
            <a:br>
              <a:rPr lang="en-US" sz="3200" i="1" dirty="0" smtClean="0">
                <a:solidFill>
                  <a:srgbClr val="FFC000"/>
                </a:solidFill>
                <a:latin typeface="Book Antiqua" pitchFamily="18" charset="0"/>
              </a:rPr>
            </a:br>
            <a:r>
              <a:rPr lang="en-US" sz="3200" i="1" dirty="0" smtClean="0">
                <a:solidFill>
                  <a:srgbClr val="FFC000"/>
                </a:solidFill>
                <a:latin typeface="Book Antiqua" pitchFamily="18" charset="0"/>
              </a:rPr>
              <a:t>It has got big ears</a:t>
            </a:r>
            <a:br>
              <a:rPr lang="en-US" sz="3200" i="1" dirty="0" smtClean="0">
                <a:solidFill>
                  <a:srgbClr val="FFC000"/>
                </a:solidFill>
                <a:latin typeface="Book Antiqua" pitchFamily="18" charset="0"/>
              </a:rPr>
            </a:br>
            <a:r>
              <a:rPr lang="en-US" sz="3200" i="1" dirty="0" smtClean="0">
                <a:solidFill>
                  <a:srgbClr val="FFC000"/>
                </a:solidFill>
                <a:latin typeface="Book Antiqua" pitchFamily="18" charset="0"/>
              </a:rPr>
              <a:t>It lives in Africa</a:t>
            </a:r>
            <a:r>
              <a:rPr lang="ru-RU" sz="3200" i="1" dirty="0" smtClean="0">
                <a:solidFill>
                  <a:srgbClr val="FFC000"/>
                </a:solidFill>
                <a:latin typeface="Times New Roman" pitchFamily="18" charset="0"/>
              </a:rPr>
              <a:t/>
            </a:r>
            <a:br>
              <a:rPr lang="ru-RU" sz="3200" i="1" dirty="0" smtClean="0">
                <a:solidFill>
                  <a:srgbClr val="FFC000"/>
                </a:solidFill>
                <a:latin typeface="Times New Roman" pitchFamily="18" charset="0"/>
              </a:rPr>
            </a:br>
            <a:r>
              <a:rPr lang="en-US" sz="3200" i="1" dirty="0" smtClean="0">
                <a:solidFill>
                  <a:srgbClr val="FFC000"/>
                </a:solidFill>
                <a:latin typeface="Book Antiqua" pitchFamily="18" charset="0"/>
              </a:rPr>
              <a:t>It can run very fast</a:t>
            </a:r>
            <a:br>
              <a:rPr lang="en-US" sz="3200" i="1" dirty="0" smtClean="0">
                <a:solidFill>
                  <a:srgbClr val="FFC000"/>
                </a:solidFill>
                <a:latin typeface="Book Antiqua" pitchFamily="18" charset="0"/>
              </a:rPr>
            </a:br>
            <a:r>
              <a:rPr lang="en-US" sz="3200" i="1" dirty="0" smtClean="0">
                <a:solidFill>
                  <a:srgbClr val="FFC000"/>
                </a:solidFill>
                <a:latin typeface="Book Antiqua" pitchFamily="18" charset="0"/>
              </a:rPr>
              <a:t>People ride this animal</a:t>
            </a:r>
            <a:r>
              <a:rPr lang="ru-RU" i="1" dirty="0" smtClean="0">
                <a:solidFill>
                  <a:srgbClr val="FFC000"/>
                </a:solidFill>
                <a:latin typeface="Times New Roman" pitchFamily="18" charset="0"/>
              </a:rPr>
              <a:t/>
            </a:r>
            <a:br>
              <a:rPr lang="ru-RU" i="1" dirty="0" smtClean="0">
                <a:solidFill>
                  <a:srgbClr val="FFC000"/>
                </a:solidFill>
                <a:latin typeface="Times New Roman" pitchFamily="18" charset="0"/>
              </a:rPr>
            </a:br>
            <a:r>
              <a:rPr lang="ru-RU" i="1" dirty="0" smtClean="0">
                <a:solidFill>
                  <a:srgbClr val="FFC000"/>
                </a:solidFill>
                <a:latin typeface="Times New Roman" pitchFamily="18" charset="0"/>
              </a:rPr>
              <a:t/>
            </a:r>
            <a:br>
              <a:rPr lang="ru-RU" i="1" dirty="0" smtClean="0">
                <a:solidFill>
                  <a:srgbClr val="FFC000"/>
                </a:solidFill>
                <a:latin typeface="Times New Roman" pitchFamily="18" charset="0"/>
              </a:rPr>
            </a:br>
            <a:r>
              <a:rPr lang="ru-RU" i="1" dirty="0" smtClean="0">
                <a:solidFill>
                  <a:srgbClr val="FFC000"/>
                </a:solidFill>
                <a:latin typeface="Times New Roman" pitchFamily="18" charset="0"/>
              </a:rPr>
              <a:t/>
            </a:r>
            <a:br>
              <a:rPr lang="ru-RU" i="1" dirty="0" smtClean="0">
                <a:solidFill>
                  <a:srgbClr val="FFC000"/>
                </a:solidFill>
                <a:latin typeface="Times New Roman" pitchFamily="18" charset="0"/>
              </a:rPr>
            </a:br>
            <a:r>
              <a:rPr lang="en-US" i="1" dirty="0" smtClean="0">
                <a:solidFill>
                  <a:srgbClr val="FFC000"/>
                </a:solidFill>
                <a:latin typeface="Book Antiqua" pitchFamily="18" charset="0"/>
              </a:rPr>
              <a:t/>
            </a:r>
            <a:br>
              <a:rPr lang="en-US" i="1" dirty="0" smtClean="0">
                <a:solidFill>
                  <a:srgbClr val="FFC000"/>
                </a:solidFill>
                <a:latin typeface="Book Antiqua" pitchFamily="18" charset="0"/>
              </a:rPr>
            </a:br>
            <a:r>
              <a:rPr lang="ru-RU" i="1" dirty="0" smtClean="0">
                <a:solidFill>
                  <a:srgbClr val="FFC000"/>
                </a:solidFill>
                <a:latin typeface="Times New Roman" pitchFamily="18" charset="0"/>
              </a:rPr>
              <a:t/>
            </a:r>
            <a:br>
              <a:rPr lang="ru-RU" i="1" dirty="0" smtClean="0">
                <a:solidFill>
                  <a:srgbClr val="FFC000"/>
                </a:solidFill>
                <a:latin typeface="Times New Roman" pitchFamily="18" charset="0"/>
              </a:rPr>
            </a:br>
            <a:endParaRPr lang="ru-RU" dirty="0"/>
          </a:p>
        </p:txBody>
      </p:sp>
      <p:sp>
        <p:nvSpPr>
          <p:cNvPr id="3" name="Подзаголовок 2"/>
          <p:cNvSpPr>
            <a:spLocks noGrp="1"/>
          </p:cNvSpPr>
          <p:nvPr>
            <p:ph type="subTitle" sz="quarter" idx="1"/>
          </p:nvPr>
        </p:nvSpPr>
        <p:spPr>
          <a:xfrm>
            <a:off x="928662" y="6286520"/>
            <a:ext cx="6781800" cy="1752600"/>
          </a:xfrm>
        </p:spPr>
        <p:txBody>
          <a:bodyPr/>
          <a:lstStyle/>
          <a:p>
            <a:endParaRPr lang="ru-RU" dirty="0"/>
          </a:p>
        </p:txBody>
      </p:sp>
      <p:sp>
        <p:nvSpPr>
          <p:cNvPr id="5" name="Прямоугольник 4"/>
          <p:cNvSpPr/>
          <p:nvPr/>
        </p:nvSpPr>
        <p:spPr>
          <a:xfrm>
            <a:off x="500034" y="3786190"/>
            <a:ext cx="3929090" cy="1200329"/>
          </a:xfrm>
          <a:prstGeom prst="rect">
            <a:avLst/>
          </a:prstGeom>
        </p:spPr>
        <p:txBody>
          <a:bodyPr wrap="square">
            <a:prstTxWarp prst="textChevronInverted">
              <a:avLst/>
            </a:prstTxWarp>
            <a:spAutoFit/>
          </a:bodyPr>
          <a:lstStyle/>
          <a:p>
            <a:pPr algn="ctr"/>
            <a:r>
              <a:rPr lang="en-US" sz="7200" kern="10" dirty="0" smtClean="0">
                <a:ln w="12700">
                  <a:solidFill>
                    <a:srgbClr val="B2B2B2"/>
                  </a:solidFill>
                  <a:round/>
                  <a:headEnd/>
                  <a:tailEnd/>
                </a:ln>
                <a:solidFill>
                  <a:srgbClr val="993300"/>
                </a:solidFill>
                <a:effectLst>
                  <a:outerShdw blurRad="60007" dist="200025" dir="15000000" sy="30000" kx="-1800000" algn="bl" rotWithShape="0">
                    <a:prstClr val="black">
                      <a:alpha val="32000"/>
                    </a:prstClr>
                  </a:outerShdw>
                </a:effectLst>
                <a:latin typeface="Arial"/>
                <a:cs typeface="Arial"/>
              </a:rPr>
              <a:t>It is an...</a:t>
            </a:r>
            <a:endParaRPr lang="ru-RU" sz="7200" kern="10" dirty="0">
              <a:ln w="12700">
                <a:solidFill>
                  <a:srgbClr val="B2B2B2"/>
                </a:solidFill>
                <a:round/>
                <a:headEnd/>
                <a:tailEnd/>
              </a:ln>
              <a:solidFill>
                <a:srgbClr val="993300"/>
              </a:solidFill>
              <a:effectLst>
                <a:outerShdw blurRad="60007" dist="200025" dir="15000000" sy="30000" kx="-1800000" algn="bl" rotWithShape="0">
                  <a:prstClr val="black">
                    <a:alpha val="32000"/>
                  </a:prstClr>
                </a:outerShdw>
              </a:effectLst>
              <a:latin typeface="Arial"/>
              <a:cs typeface="Arial"/>
            </a:endParaRPr>
          </a:p>
        </p:txBody>
      </p:sp>
      <p:pic>
        <p:nvPicPr>
          <p:cNvPr id="8" name="Picture 4" descr="слоны"/>
          <p:cNvPicPr>
            <a:picLocks noChangeAspect="1" noChangeArrowheads="1"/>
          </p:cNvPicPr>
          <p:nvPr/>
        </p:nvPicPr>
        <p:blipFill>
          <a:blip r:embed="rId2"/>
          <a:srcRect/>
          <a:stretch>
            <a:fillRect/>
          </a:stretch>
        </p:blipFill>
        <p:spPr bwMode="auto">
          <a:xfrm>
            <a:off x="4714876" y="3357562"/>
            <a:ext cx="4248150" cy="2679700"/>
          </a:xfrm>
          <a:prstGeom prst="rect">
            <a:avLst/>
          </a:prstGeom>
          <a:noFill/>
          <a:ln w="9525">
            <a:noFill/>
            <a:miter lim="800000"/>
            <a:headEnd/>
            <a:tailEnd/>
          </a:ln>
        </p:spPr>
      </p:pic>
      <p:sp>
        <p:nvSpPr>
          <p:cNvPr id="9" name="Прямоугольник 8"/>
          <p:cNvSpPr/>
          <p:nvPr/>
        </p:nvSpPr>
        <p:spPr>
          <a:xfrm>
            <a:off x="571472" y="5500702"/>
            <a:ext cx="3955122" cy="923330"/>
          </a:xfrm>
          <a:prstGeom prst="rect">
            <a:avLst/>
          </a:prstGeom>
        </p:spPr>
        <p:txBody>
          <a:bodyPr wrap="none">
            <a:spAutoFit/>
          </a:bodyPr>
          <a:lstStyle/>
          <a:p>
            <a:pPr algn="ctr"/>
            <a:r>
              <a:rPr lang="en-US" sz="5400" kern="10" dirty="0" smtClean="0">
                <a:ln w="12700">
                  <a:solidFill>
                    <a:srgbClr val="B2B2B2"/>
                  </a:solidFill>
                  <a:round/>
                  <a:headEnd/>
                  <a:tailEnd/>
                </a:ln>
                <a:solidFill>
                  <a:srgbClr val="993300"/>
                </a:solidFill>
                <a:effectLst>
                  <a:outerShdw dist="35921" dir="2700000" sy="50000" rotWithShape="0">
                    <a:srgbClr val="875B0D">
                      <a:alpha val="70000"/>
                    </a:srgbClr>
                  </a:outerShdw>
                </a:effectLst>
                <a:latin typeface="Arial"/>
                <a:cs typeface="Arial"/>
              </a:rPr>
              <a:t>ELEPHANT.</a:t>
            </a:r>
            <a:endParaRPr lang="ru-RU" sz="5400" kern="10" dirty="0">
              <a:ln w="12700">
                <a:solidFill>
                  <a:srgbClr val="B2B2B2"/>
                </a:solidFill>
                <a:round/>
                <a:headEnd/>
                <a:tailEnd/>
              </a:ln>
              <a:solidFill>
                <a:srgbClr val="993300"/>
              </a:solidFill>
              <a:effectLst>
                <a:outerShdw dist="35921" dir="2700000" sy="50000" rotWithShape="0">
                  <a:srgbClr val="875B0D">
                    <a:alpha val="70000"/>
                  </a:srgbClr>
                </a:outerShdw>
              </a:effectLst>
              <a:latin typeface="Arial"/>
              <a:cs typeface="Aria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3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2000"/>
                                        <p:tgtEl>
                                          <p:spTgt spid="5">
                                            <p:txEl>
                                              <p:pRg st="0" end="0"/>
                                            </p:txEl>
                                          </p:spTgt>
                                        </p:tgtEl>
                                      </p:cBhvr>
                                    </p:animEffect>
                                  </p:childTnLst>
                                </p:cTn>
                              </p:par>
                              <p:par>
                                <p:cTn id="13" presetID="8" presetClass="entr" presetSubtype="16"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diamond(in)">
                                      <p:cBhvr>
                                        <p:cTn id="15" dur="30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9">
                                            <p:txEl>
                                              <p:pRg st="0" end="0"/>
                                            </p:txEl>
                                          </p:spTgt>
                                        </p:tgtEl>
                                        <p:attrNameLst>
                                          <p:attrName>style.visibility</p:attrName>
                                        </p:attrNameLst>
                                      </p:cBhvr>
                                      <p:to>
                                        <p:strVal val="visible"/>
                                      </p:to>
                                    </p:set>
                                    <p:animEffect transition="in" filter="dissolve">
                                      <p:cBhvr>
                                        <p:cTn id="20"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sz="quarter"/>
          </p:nvPr>
        </p:nvSpPr>
        <p:spPr>
          <a:xfrm>
            <a:off x="214282" y="214290"/>
            <a:ext cx="6357982" cy="2857520"/>
          </a:xfrm>
        </p:spPr>
        <p:txBody>
          <a:bodyPr/>
          <a:lstStyle/>
          <a:p>
            <a:pPr>
              <a:spcBef>
                <a:spcPct val="50000"/>
              </a:spcBef>
            </a:pPr>
            <a:r>
              <a:rPr lang="en-US" sz="3200" i="1" dirty="0" smtClean="0">
                <a:solidFill>
                  <a:srgbClr val="FFFF00"/>
                </a:solidFill>
                <a:latin typeface="Book Antiqua" pitchFamily="18" charset="0"/>
              </a:rPr>
              <a:t>This  animal  is  black and  white. </a:t>
            </a:r>
            <a:br>
              <a:rPr lang="en-US" sz="3200" i="1" dirty="0" smtClean="0">
                <a:solidFill>
                  <a:srgbClr val="FFFF00"/>
                </a:solidFill>
                <a:latin typeface="Book Antiqua" pitchFamily="18" charset="0"/>
              </a:rPr>
            </a:br>
            <a:r>
              <a:rPr lang="ru-RU" sz="3200" i="1" dirty="0" err="1" smtClean="0">
                <a:solidFill>
                  <a:srgbClr val="FFFF00"/>
                </a:solidFill>
                <a:latin typeface="Times New Roman" pitchFamily="18" charset="0"/>
              </a:rPr>
              <a:t>It</a:t>
            </a:r>
            <a:r>
              <a:rPr lang="ru-RU" sz="3200" i="1" dirty="0" smtClean="0">
                <a:solidFill>
                  <a:srgbClr val="FFFF00"/>
                </a:solidFill>
                <a:latin typeface="Times New Roman" pitchFamily="18" charset="0"/>
              </a:rPr>
              <a:t>  </a:t>
            </a:r>
            <a:r>
              <a:rPr lang="ru-RU" sz="3200" i="1" dirty="0" err="1" smtClean="0">
                <a:solidFill>
                  <a:srgbClr val="FFFF00"/>
                </a:solidFill>
                <a:latin typeface="Times New Roman" pitchFamily="18" charset="0"/>
              </a:rPr>
              <a:t>isn't</a:t>
            </a:r>
            <a:r>
              <a:rPr lang="ru-RU" sz="3200" i="1" dirty="0" smtClean="0">
                <a:solidFill>
                  <a:srgbClr val="FFFF00"/>
                </a:solidFill>
                <a:latin typeface="Times New Roman" pitchFamily="18" charset="0"/>
              </a:rPr>
              <a:t>  </a:t>
            </a:r>
            <a:r>
              <a:rPr lang="ru-RU" sz="3200" i="1" dirty="0" err="1" smtClean="0">
                <a:solidFill>
                  <a:srgbClr val="FFFF00"/>
                </a:solidFill>
                <a:latin typeface="Times New Roman" pitchFamily="18" charset="0"/>
              </a:rPr>
              <a:t>very</a:t>
            </a:r>
            <a:r>
              <a:rPr lang="ru-RU" sz="3200" i="1" dirty="0" smtClean="0">
                <a:solidFill>
                  <a:srgbClr val="FFFF00"/>
                </a:solidFill>
                <a:latin typeface="Times New Roman" pitchFamily="18" charset="0"/>
              </a:rPr>
              <a:t>  </a:t>
            </a:r>
            <a:r>
              <a:rPr lang="en-US" sz="3200" i="1" dirty="0" smtClean="0">
                <a:solidFill>
                  <a:srgbClr val="FFFF00"/>
                </a:solidFill>
                <a:latin typeface="Times New Roman" pitchFamily="18" charset="0"/>
              </a:rPr>
              <a:t>little</a:t>
            </a:r>
            <a:r>
              <a:rPr lang="ru-RU" sz="3200" i="1" dirty="0" smtClean="0">
                <a:solidFill>
                  <a:srgbClr val="FFFF00"/>
                </a:solidFill>
                <a:latin typeface="Times New Roman" pitchFamily="18" charset="0"/>
              </a:rPr>
              <a:t>.</a:t>
            </a:r>
            <a:r>
              <a:rPr lang="en-US" sz="3200" i="1" dirty="0" smtClean="0">
                <a:solidFill>
                  <a:srgbClr val="FFFF00"/>
                </a:solidFill>
                <a:latin typeface="Book Antiqua" pitchFamily="18" charset="0"/>
              </a:rPr>
              <a:t/>
            </a:r>
            <a:br>
              <a:rPr lang="en-US" sz="3200" i="1" dirty="0" smtClean="0">
                <a:solidFill>
                  <a:srgbClr val="FFFF00"/>
                </a:solidFill>
                <a:latin typeface="Book Antiqua" pitchFamily="18" charset="0"/>
              </a:rPr>
            </a:br>
            <a:r>
              <a:rPr lang="en-US" sz="3200" i="1" dirty="0" smtClean="0">
                <a:solidFill>
                  <a:srgbClr val="FFFF00"/>
                </a:solidFill>
                <a:latin typeface="Book Antiqua" pitchFamily="18" charset="0"/>
              </a:rPr>
              <a:t>It  has  got  a  big  body    and small  head. </a:t>
            </a:r>
            <a:br>
              <a:rPr lang="en-US" sz="3200" i="1" dirty="0" smtClean="0">
                <a:solidFill>
                  <a:srgbClr val="FFFF00"/>
                </a:solidFill>
                <a:latin typeface="Book Antiqua" pitchFamily="18" charset="0"/>
              </a:rPr>
            </a:br>
            <a:r>
              <a:rPr lang="en-US" sz="3200" i="1" dirty="0" smtClean="0">
                <a:solidFill>
                  <a:srgbClr val="FFFF00"/>
                </a:solidFill>
                <a:latin typeface="Book Antiqua" pitchFamily="18" charset="0"/>
              </a:rPr>
              <a:t>It  is  a  bird  but  it  can't fly.</a:t>
            </a:r>
            <a:br>
              <a:rPr lang="en-US" sz="3200" i="1" dirty="0" smtClean="0">
                <a:solidFill>
                  <a:srgbClr val="FFFF00"/>
                </a:solidFill>
                <a:latin typeface="Book Antiqua" pitchFamily="18" charset="0"/>
              </a:rPr>
            </a:br>
            <a:r>
              <a:rPr lang="en-US" sz="3200" i="1" dirty="0" smtClean="0">
                <a:solidFill>
                  <a:srgbClr val="FFFF00"/>
                </a:solidFill>
                <a:latin typeface="Book Antiqua" pitchFamily="18" charset="0"/>
              </a:rPr>
              <a:t>It  lives  in  Antarctica. </a:t>
            </a:r>
            <a:br>
              <a:rPr lang="en-US" sz="3200" i="1" dirty="0" smtClean="0">
                <a:solidFill>
                  <a:srgbClr val="FFFF00"/>
                </a:solidFill>
                <a:latin typeface="Book Antiqua" pitchFamily="18" charset="0"/>
              </a:rPr>
            </a:br>
            <a:r>
              <a:rPr lang="en-US" sz="3200" i="1" dirty="0" smtClean="0">
                <a:solidFill>
                  <a:srgbClr val="FFFF00"/>
                </a:solidFill>
                <a:latin typeface="Book Antiqua" pitchFamily="18" charset="0"/>
              </a:rPr>
              <a:t>It  can't  run  fast  but  it can swim  fast.</a:t>
            </a:r>
            <a:r>
              <a:rPr lang="ru-RU" i="1" dirty="0" smtClean="0">
                <a:solidFill>
                  <a:srgbClr val="FFFF00"/>
                </a:solidFill>
                <a:latin typeface="Times New Roman" pitchFamily="18" charset="0"/>
              </a:rPr>
              <a:t/>
            </a:r>
            <a:br>
              <a:rPr lang="ru-RU" i="1" dirty="0" smtClean="0">
                <a:solidFill>
                  <a:srgbClr val="FFFF00"/>
                </a:solidFill>
                <a:latin typeface="Times New Roman" pitchFamily="18" charset="0"/>
              </a:rPr>
            </a:br>
            <a:endParaRPr lang="ru-RU" dirty="0"/>
          </a:p>
        </p:txBody>
      </p:sp>
      <p:sp>
        <p:nvSpPr>
          <p:cNvPr id="3" name="Подзаголовок 2"/>
          <p:cNvSpPr>
            <a:spLocks noGrp="1"/>
          </p:cNvSpPr>
          <p:nvPr>
            <p:ph type="subTitle" sz="quarter" idx="1"/>
          </p:nvPr>
        </p:nvSpPr>
        <p:spPr>
          <a:xfrm>
            <a:off x="-714412" y="6572272"/>
            <a:ext cx="6781800" cy="1752600"/>
          </a:xfrm>
        </p:spPr>
        <p:txBody>
          <a:bodyPr/>
          <a:lstStyle/>
          <a:p>
            <a:endParaRPr lang="ru-RU" dirty="0"/>
          </a:p>
        </p:txBody>
      </p:sp>
      <p:sp>
        <p:nvSpPr>
          <p:cNvPr id="4" name="Прямоугольник 3"/>
          <p:cNvSpPr/>
          <p:nvPr/>
        </p:nvSpPr>
        <p:spPr>
          <a:xfrm>
            <a:off x="6500826" y="3929066"/>
            <a:ext cx="2013693" cy="830997"/>
          </a:xfrm>
          <a:prstGeom prst="rect">
            <a:avLst/>
          </a:prstGeom>
        </p:spPr>
        <p:txBody>
          <a:bodyPr wrap="none">
            <a:spAutoFit/>
          </a:bodyPr>
          <a:lstStyle/>
          <a:p>
            <a:r>
              <a:rPr lang="en-US" sz="4800" kern="10" dirty="0" smtClean="0">
                <a:ln w="9525">
                  <a:noFill/>
                  <a:round/>
                  <a:headEnd/>
                  <a:tailEnd/>
                </a:ln>
                <a:solidFill>
                  <a:srgbClr val="800000"/>
                </a:solidFill>
                <a:effectLst>
                  <a:outerShdw dist="53882" dir="2700000" algn="ctr" rotWithShape="0">
                    <a:srgbClr val="C0C0C0">
                      <a:alpha val="79999"/>
                    </a:srgbClr>
                  </a:outerShdw>
                </a:effectLst>
                <a:latin typeface="Times New Roman"/>
                <a:cs typeface="Times New Roman"/>
              </a:rPr>
              <a:t>It is a...</a:t>
            </a:r>
            <a:endParaRPr lang="ru-RU" sz="4800" dirty="0"/>
          </a:p>
        </p:txBody>
      </p:sp>
      <p:sp>
        <p:nvSpPr>
          <p:cNvPr id="5" name="Прямоугольник 4"/>
          <p:cNvSpPr/>
          <p:nvPr/>
        </p:nvSpPr>
        <p:spPr>
          <a:xfrm>
            <a:off x="6500826" y="5429264"/>
            <a:ext cx="1965603" cy="707886"/>
          </a:xfrm>
          <a:prstGeom prst="rect">
            <a:avLst/>
          </a:prstGeom>
        </p:spPr>
        <p:txBody>
          <a:bodyPr wrap="none">
            <a:spAutoFit/>
          </a:bodyPr>
          <a:lstStyle/>
          <a:p>
            <a:pPr algn="ctr"/>
            <a:r>
              <a:rPr lang="en-US" sz="4000" kern="10" dirty="0" smtClean="0">
                <a:ln w="9525">
                  <a:noFill/>
                  <a:round/>
                  <a:headEnd/>
                  <a:tailEnd/>
                </a:ln>
                <a:solidFill>
                  <a:srgbClr val="800000"/>
                </a:solidFill>
                <a:effectLst>
                  <a:outerShdw dist="53882" dir="2700000" algn="ctr" rotWithShape="0">
                    <a:srgbClr val="C0C0C0">
                      <a:alpha val="79999"/>
                    </a:srgbClr>
                  </a:outerShdw>
                </a:effectLst>
                <a:latin typeface="Times New Roman"/>
                <a:cs typeface="Times New Roman"/>
              </a:rPr>
              <a:t>penguin.</a:t>
            </a:r>
            <a:endParaRPr lang="ru-RU" sz="4000" kern="10" dirty="0">
              <a:ln w="9525">
                <a:noFill/>
                <a:round/>
                <a:headEnd/>
                <a:tailEnd/>
              </a:ln>
              <a:solidFill>
                <a:srgbClr val="800000"/>
              </a:solidFill>
              <a:effectLst>
                <a:outerShdw dist="53882" dir="2700000" algn="ctr" rotWithShape="0">
                  <a:srgbClr val="C0C0C0">
                    <a:alpha val="79999"/>
                  </a:srgbClr>
                </a:outerShdw>
              </a:effectLst>
              <a:latin typeface="Times New Roman"/>
              <a:cs typeface="Times New Roman"/>
            </a:endParaRPr>
          </a:p>
        </p:txBody>
      </p:sp>
      <p:pic>
        <p:nvPicPr>
          <p:cNvPr id="6" name="Picture 15" descr="пингвины"/>
          <p:cNvPicPr>
            <a:picLocks noChangeAspect="1" noChangeArrowheads="1"/>
          </p:cNvPicPr>
          <p:nvPr/>
        </p:nvPicPr>
        <p:blipFill>
          <a:blip r:embed="rId2"/>
          <a:srcRect/>
          <a:stretch>
            <a:fillRect/>
          </a:stretch>
        </p:blipFill>
        <p:spPr bwMode="auto">
          <a:xfrm>
            <a:off x="250912" y="4357694"/>
            <a:ext cx="5606972" cy="221457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40" presetClass="entr" presetSubtype="0" fill="hold" grpId="0" nodeType="clickEffect">
                                  <p:stCondLst>
                                    <p:cond delay="0"/>
                                  </p:stCondLst>
                                  <p:iterate type="lt">
                                    <p:tmPct val="10000"/>
                                  </p:iterate>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1"/>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5" presetClass="entr" presetSubtype="0" fill="hold" nodeType="click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p:cTn id="21" dur="500" decel="50000" fill="hold">
                                          <p:stCondLst>
                                            <p:cond delay="0"/>
                                          </p:stCondLst>
                                        </p:cTn>
                                        <p:tgtEl>
                                          <p:spTgt spid="5">
                                            <p:txEl>
                                              <p:pRg st="0" end="0"/>
                                            </p:txEl>
                                          </p:spTgt>
                                        </p:tgtEl>
                                        <p:attrNameLst>
                                          <p:attrName>style.rotation</p:attrName>
                                        </p:attrNameLst>
                                      </p:cBhvr>
                                      <p:tavLst>
                                        <p:tav tm="0">
                                          <p:val>
                                            <p:fltVal val="-90"/>
                                          </p:val>
                                        </p:tav>
                                        <p:tav tm="100000">
                                          <p:val>
                                            <p:fltVal val="0"/>
                                          </p:val>
                                        </p:tav>
                                      </p:tavLst>
                                    </p:anim>
                                    <p:anim calcmode="lin" valueType="num">
                                      <p:cBhvr>
                                        <p:cTn id="22" dur="500" decel="50000" fill="hold">
                                          <p:stCondLst>
                                            <p:cond delay="0"/>
                                          </p:stCondLst>
                                        </p:cTn>
                                        <p:tgtEl>
                                          <p:spTgt spid="5">
                                            <p:txEl>
                                              <p:pRg st="0" end="0"/>
                                            </p:txEl>
                                          </p:spTgt>
                                        </p:tgtEl>
                                        <p:attrNameLst>
                                          <p:attrName>ppt_w</p:attrName>
                                        </p:attrNameLst>
                                      </p:cBhvr>
                                      <p:tavLst>
                                        <p:tav tm="0">
                                          <p:val>
                                            <p:strVal val="#ppt_w"/>
                                          </p:val>
                                        </p:tav>
                                        <p:tav tm="100000">
                                          <p:val>
                                            <p:strVal val="#ppt_w*.05"/>
                                          </p:val>
                                        </p:tav>
                                      </p:tavLst>
                                    </p:anim>
                                    <p:anim calcmode="lin" valueType="num">
                                      <p:cBhvr>
                                        <p:cTn id="23" dur="500" accel="50000" fill="hold">
                                          <p:stCondLst>
                                            <p:cond delay="500"/>
                                          </p:stCondLst>
                                        </p:cTn>
                                        <p:tgtEl>
                                          <p:spTgt spid="5">
                                            <p:txEl>
                                              <p:pRg st="0" end="0"/>
                                            </p:txEl>
                                          </p:spTgt>
                                        </p:tgtEl>
                                        <p:attrNameLst>
                                          <p:attrName>ppt_w</p:attrName>
                                        </p:attrNameLst>
                                      </p:cBhvr>
                                      <p:tavLst>
                                        <p:tav tm="0">
                                          <p:val>
                                            <p:strVal val="#ppt_w*.05"/>
                                          </p:val>
                                        </p:tav>
                                        <p:tav tm="100000">
                                          <p:val>
                                            <p:strVal val="#ppt_w"/>
                                          </p:val>
                                        </p:tav>
                                      </p:tavLst>
                                    </p:anim>
                                    <p:anim calcmode="lin" valueType="num">
                                      <p:cBhvr>
                                        <p:cTn id="24" dur="1000" fill="hold"/>
                                        <p:tgtEl>
                                          <p:spTgt spid="5">
                                            <p:txEl>
                                              <p:pRg st="0" end="0"/>
                                            </p:txEl>
                                          </p:spTgt>
                                        </p:tgtEl>
                                        <p:attrNameLst>
                                          <p:attrName>ppt_h</p:attrName>
                                        </p:attrNameLst>
                                      </p:cBhvr>
                                      <p:tavLst>
                                        <p:tav tm="0">
                                          <p:val>
                                            <p:strVal val="#ppt_h"/>
                                          </p:val>
                                        </p:tav>
                                        <p:tav tm="100000">
                                          <p:val>
                                            <p:strVal val="#ppt_h"/>
                                          </p:val>
                                        </p:tav>
                                      </p:tavLst>
                                    </p:anim>
                                    <p:anim calcmode="lin" valueType="num">
                                      <p:cBhvr>
                                        <p:cTn id="25" dur="500" decel="50000" fill="hold">
                                          <p:stCondLst>
                                            <p:cond delay="0"/>
                                          </p:stCondLst>
                                        </p:cTn>
                                        <p:tgtEl>
                                          <p:spTgt spid="5">
                                            <p:txEl>
                                              <p:pRg st="0" end="0"/>
                                            </p:txEl>
                                          </p:spTgt>
                                        </p:tgtEl>
                                        <p:attrNameLst>
                                          <p:attrName>ppt_x</p:attrName>
                                        </p:attrNameLst>
                                      </p:cBhvr>
                                      <p:tavLst>
                                        <p:tav tm="0">
                                          <p:val>
                                            <p:strVal val="#ppt_x+.4"/>
                                          </p:val>
                                        </p:tav>
                                        <p:tav tm="100000">
                                          <p:val>
                                            <p:strVal val="#ppt_x"/>
                                          </p:val>
                                        </p:tav>
                                      </p:tavLst>
                                    </p:anim>
                                    <p:anim calcmode="lin" valueType="num">
                                      <p:cBhvr>
                                        <p:cTn id="26" dur="500" decel="50000" fill="hold">
                                          <p:stCondLst>
                                            <p:cond delay="0"/>
                                          </p:stCondLst>
                                        </p:cTn>
                                        <p:tgtEl>
                                          <p:spTgt spid="5">
                                            <p:txEl>
                                              <p:pRg st="0" end="0"/>
                                            </p:txEl>
                                          </p:spTgt>
                                        </p:tgtEl>
                                        <p:attrNameLst>
                                          <p:attrName>ppt_y</p:attrName>
                                        </p:attrNameLst>
                                      </p:cBhvr>
                                      <p:tavLst>
                                        <p:tav tm="0">
                                          <p:val>
                                            <p:strVal val="#ppt_y-.2"/>
                                          </p:val>
                                        </p:tav>
                                        <p:tav tm="100000">
                                          <p:val>
                                            <p:strVal val="#ppt_y+.1"/>
                                          </p:val>
                                        </p:tav>
                                      </p:tavLst>
                                    </p:anim>
                                    <p:anim calcmode="lin" valueType="num">
                                      <p:cBhvr>
                                        <p:cTn id="27" dur="500" accel="50000" fill="hold">
                                          <p:stCondLst>
                                            <p:cond delay="500"/>
                                          </p:stCondLst>
                                        </p:cTn>
                                        <p:tgtEl>
                                          <p:spTgt spid="5">
                                            <p:txEl>
                                              <p:pRg st="0" end="0"/>
                                            </p:txEl>
                                          </p:spTgt>
                                        </p:tgtEl>
                                        <p:attrNameLst>
                                          <p:attrName>ppt_y</p:attrName>
                                        </p:attrNameLst>
                                      </p:cBhvr>
                                      <p:tavLst>
                                        <p:tav tm="0">
                                          <p:val>
                                            <p:strVal val="#ppt_y+.1"/>
                                          </p:val>
                                        </p:tav>
                                        <p:tav tm="100000">
                                          <p:val>
                                            <p:strVal val="#ppt_y"/>
                                          </p:val>
                                        </p:tav>
                                      </p:tavLst>
                                    </p:anim>
                                    <p:animEffect transition="in" filter="fade">
                                      <p:cBhvr>
                                        <p:cTn id="28" dur="1000" decel="50000">
                                          <p:stCondLst>
                                            <p:cond delay="0"/>
                                          </p:stCondLst>
                                        </p:cTn>
                                        <p:tgtEl>
                                          <p:spTgt spid="5">
                                            <p:txEl>
                                              <p:pRg st="0" end="0"/>
                                            </p:txEl>
                                          </p:spTgt>
                                        </p:tgtEl>
                                      </p:cBhvr>
                                    </p:animEffect>
                                  </p:childTnLst>
                                </p:cTn>
                              </p:par>
                              <p:par>
                                <p:cTn id="29" presetID="48" presetClass="entr" presetSubtype="0" accel="50000" fill="hold"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3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2" dur="3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33" dur="3000" fill="hold"/>
                                        <p:tgtEl>
                                          <p:spTgt spid="6"/>
                                        </p:tgtEl>
                                        <p:attrNameLst>
                                          <p:attrName>ppt_y</p:attrName>
                                        </p:attrNameLst>
                                      </p:cBhvr>
                                      <p:tavLst>
                                        <p:tav tm="0">
                                          <p:val>
                                            <p:strVal val="#ppt_y"/>
                                          </p:val>
                                        </p:tav>
                                        <p:tav tm="100000">
                                          <p:val>
                                            <p:strVal val="#ppt_y"/>
                                          </p:val>
                                        </p:tav>
                                      </p:tavLst>
                                    </p:anim>
                                    <p:animEffect transition="in" filter="fade">
                                      <p:cBhvr>
                                        <p:cTn id="34" dur="3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allAtOnce"/>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sz="quarter"/>
          </p:nvPr>
        </p:nvSpPr>
        <p:spPr>
          <a:xfrm>
            <a:off x="285720" y="357166"/>
            <a:ext cx="5857916" cy="3143272"/>
          </a:xfrm>
        </p:spPr>
        <p:txBody>
          <a:bodyPr/>
          <a:lstStyle/>
          <a:p>
            <a:r>
              <a:rPr lang="en-US" sz="3600" i="1" dirty="0" smtClean="0">
                <a:solidFill>
                  <a:srgbClr val="FFC000"/>
                </a:solidFill>
                <a:latin typeface="Book Antiqua" pitchFamily="18" charset="0"/>
              </a:rPr>
              <a:t>This animal is very big.</a:t>
            </a:r>
            <a:r>
              <a:rPr lang="en-US" sz="3600" i="1" dirty="0" smtClean="0">
                <a:solidFill>
                  <a:srgbClr val="FFC000"/>
                </a:solidFill>
              </a:rPr>
              <a:t/>
            </a:r>
            <a:br>
              <a:rPr lang="en-US" sz="3600" i="1" dirty="0" smtClean="0">
                <a:solidFill>
                  <a:srgbClr val="FFC000"/>
                </a:solidFill>
              </a:rPr>
            </a:br>
            <a:r>
              <a:rPr lang="en-US" sz="3600" i="1" dirty="0" smtClean="0">
                <a:solidFill>
                  <a:srgbClr val="FFC000"/>
                </a:solidFill>
                <a:latin typeface="Book Antiqua" pitchFamily="18" charset="0"/>
              </a:rPr>
              <a:t>It  is  orange  and  black.</a:t>
            </a:r>
            <a:br>
              <a:rPr lang="en-US" sz="3600" i="1" dirty="0" smtClean="0">
                <a:solidFill>
                  <a:srgbClr val="FFC000"/>
                </a:solidFill>
                <a:latin typeface="Book Antiqua" pitchFamily="18" charset="0"/>
              </a:rPr>
            </a:br>
            <a:r>
              <a:rPr lang="en-US" sz="3600" i="1" dirty="0" smtClean="0">
                <a:solidFill>
                  <a:srgbClr val="FFC000"/>
                </a:solidFill>
                <a:latin typeface="Book Antiqua" pitchFamily="18" charset="0"/>
              </a:rPr>
              <a:t>It  can  run  very fast.</a:t>
            </a:r>
            <a:br>
              <a:rPr lang="en-US" sz="3600" i="1" dirty="0" smtClean="0">
                <a:solidFill>
                  <a:srgbClr val="FFC000"/>
                </a:solidFill>
                <a:latin typeface="Book Antiqua" pitchFamily="18" charset="0"/>
              </a:rPr>
            </a:br>
            <a:r>
              <a:rPr lang="en-US" sz="3600" i="1" dirty="0" smtClean="0">
                <a:solidFill>
                  <a:srgbClr val="FFC000"/>
                </a:solidFill>
                <a:latin typeface="Book Antiqua" pitchFamily="18" charset="0"/>
              </a:rPr>
              <a:t>It  lives in Asia.</a:t>
            </a:r>
            <a:br>
              <a:rPr lang="en-US" sz="3600" i="1" dirty="0" smtClean="0">
                <a:solidFill>
                  <a:srgbClr val="FFC000"/>
                </a:solidFill>
                <a:latin typeface="Book Antiqua" pitchFamily="18" charset="0"/>
              </a:rPr>
            </a:br>
            <a:r>
              <a:rPr lang="en-US" sz="3600" i="1" dirty="0" smtClean="0">
                <a:solidFill>
                  <a:srgbClr val="FFC000"/>
                </a:solidFill>
                <a:latin typeface="Book Antiqua" pitchFamily="18" charset="0"/>
              </a:rPr>
              <a:t>It  is in danger now.</a:t>
            </a:r>
            <a:r>
              <a:rPr lang="en-US" sz="4000" i="1" dirty="0" smtClean="0">
                <a:solidFill>
                  <a:srgbClr val="FFFF66"/>
                </a:solidFill>
                <a:latin typeface="Book Antiqua" pitchFamily="18" charset="0"/>
              </a:rPr>
              <a:t/>
            </a:r>
            <a:br>
              <a:rPr lang="en-US" sz="4000" i="1" dirty="0" smtClean="0">
                <a:solidFill>
                  <a:srgbClr val="FFFF66"/>
                </a:solidFill>
                <a:latin typeface="Book Antiqua" pitchFamily="18" charset="0"/>
              </a:rPr>
            </a:br>
            <a:r>
              <a:rPr lang="en-US" sz="4400" i="1" dirty="0" smtClean="0">
                <a:solidFill>
                  <a:srgbClr val="FFC000"/>
                </a:solidFill>
                <a:latin typeface="Book Antiqua" pitchFamily="18" charset="0"/>
              </a:rPr>
              <a:t/>
            </a:r>
            <a:br>
              <a:rPr lang="en-US" sz="4400" i="1" dirty="0" smtClean="0">
                <a:solidFill>
                  <a:srgbClr val="FFC000"/>
                </a:solidFill>
                <a:latin typeface="Book Antiqua" pitchFamily="18" charset="0"/>
              </a:rPr>
            </a:br>
            <a:r>
              <a:rPr lang="ru-RU" i="1" dirty="0" smtClean="0">
                <a:solidFill>
                  <a:srgbClr val="FFC000"/>
                </a:solidFill>
                <a:latin typeface="Times New Roman" pitchFamily="18" charset="0"/>
              </a:rPr>
              <a:t/>
            </a:r>
            <a:br>
              <a:rPr lang="ru-RU" i="1" dirty="0" smtClean="0">
                <a:solidFill>
                  <a:srgbClr val="FFC000"/>
                </a:solidFill>
                <a:latin typeface="Times New Roman" pitchFamily="18" charset="0"/>
              </a:rPr>
            </a:br>
            <a:endParaRPr lang="ru-RU" dirty="0"/>
          </a:p>
        </p:txBody>
      </p:sp>
      <p:sp>
        <p:nvSpPr>
          <p:cNvPr id="3" name="Подзаголовок 2"/>
          <p:cNvSpPr>
            <a:spLocks noGrp="1"/>
          </p:cNvSpPr>
          <p:nvPr>
            <p:ph type="subTitle" sz="quarter" idx="1"/>
          </p:nvPr>
        </p:nvSpPr>
        <p:spPr>
          <a:xfrm>
            <a:off x="1500166" y="5981700"/>
            <a:ext cx="6781800" cy="1752600"/>
          </a:xfrm>
        </p:spPr>
        <p:txBody>
          <a:bodyPr/>
          <a:lstStyle/>
          <a:p>
            <a:endParaRPr lang="ru-RU" dirty="0"/>
          </a:p>
        </p:txBody>
      </p:sp>
      <p:pic>
        <p:nvPicPr>
          <p:cNvPr id="5" name="Picture 14" descr="485045"/>
          <p:cNvPicPr>
            <a:picLocks noChangeAspect="1" noChangeArrowheads="1"/>
          </p:cNvPicPr>
          <p:nvPr/>
        </p:nvPicPr>
        <p:blipFill>
          <a:blip r:embed="rId2"/>
          <a:srcRect/>
          <a:stretch>
            <a:fillRect/>
          </a:stretch>
        </p:blipFill>
        <p:spPr bwMode="auto">
          <a:xfrm rot="-157424">
            <a:off x="4069442" y="3248729"/>
            <a:ext cx="4679950" cy="3119438"/>
          </a:xfrm>
          <a:prstGeom prst="rect">
            <a:avLst/>
          </a:prstGeom>
          <a:noFill/>
          <a:ln w="9525">
            <a:noFill/>
            <a:miter lim="800000"/>
            <a:headEnd/>
            <a:tailEnd/>
          </a:ln>
        </p:spPr>
      </p:pic>
      <p:sp>
        <p:nvSpPr>
          <p:cNvPr id="6" name="Прямоугольник 5"/>
          <p:cNvSpPr/>
          <p:nvPr/>
        </p:nvSpPr>
        <p:spPr>
          <a:xfrm>
            <a:off x="1214414" y="3500438"/>
            <a:ext cx="1798890" cy="769441"/>
          </a:xfrm>
          <a:prstGeom prst="rect">
            <a:avLst/>
          </a:prstGeom>
        </p:spPr>
        <p:txBody>
          <a:bodyPr wrap="none">
            <a:spAutoFit/>
          </a:bodyPr>
          <a:lstStyle/>
          <a:p>
            <a:r>
              <a:rPr lang="en-US" sz="4400" b="1" i="1" dirty="0" smtClean="0">
                <a:solidFill>
                  <a:srgbClr val="993300"/>
                </a:solidFill>
                <a:latin typeface="Book Antiqua" pitchFamily="18" charset="0"/>
              </a:rPr>
              <a:t>It is  a</a:t>
            </a:r>
            <a:endParaRPr lang="ru-RU" sz="4400" b="1" i="1" dirty="0">
              <a:solidFill>
                <a:srgbClr val="993300"/>
              </a:solidFill>
              <a:latin typeface="Times New Roman" pitchFamily="18" charset="0"/>
            </a:endParaRPr>
          </a:p>
        </p:txBody>
      </p:sp>
      <p:sp>
        <p:nvSpPr>
          <p:cNvPr id="7" name="Прямоугольник 6"/>
          <p:cNvSpPr/>
          <p:nvPr/>
        </p:nvSpPr>
        <p:spPr>
          <a:xfrm>
            <a:off x="785786" y="4643446"/>
            <a:ext cx="2536272" cy="1015663"/>
          </a:xfrm>
          <a:prstGeom prst="rect">
            <a:avLst/>
          </a:prstGeom>
        </p:spPr>
        <p:txBody>
          <a:bodyPr wrap="none">
            <a:spAutoFit/>
          </a:bodyPr>
          <a:lstStyle/>
          <a:p>
            <a:pPr>
              <a:spcBef>
                <a:spcPct val="50000"/>
              </a:spcBef>
            </a:pPr>
            <a:r>
              <a:rPr lang="ru-RU" sz="6000" b="1" i="1" dirty="0" smtClean="0">
                <a:solidFill>
                  <a:srgbClr val="993300"/>
                </a:solidFill>
                <a:latin typeface="Times New Roman" pitchFamily="18" charset="0"/>
              </a:rPr>
              <a:t>TIGER</a:t>
            </a:r>
            <a:endParaRPr lang="ru-RU" sz="6000" dirty="0">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4" presetClass="entr" presetSubtype="0" accel="100000" fill="hold" nodeType="click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 calcmode="lin" valueType="num">
                                      <p:cBhvr>
                                        <p:cTn id="18" dur="500" fill="hold"/>
                                        <p:tgtEl>
                                          <p:spTgt spid="6">
                                            <p:txEl>
                                              <p:pRg st="0" end="0"/>
                                            </p:txEl>
                                          </p:spTgt>
                                        </p:tgtEl>
                                        <p:attrNameLst>
                                          <p:attrName>ppt_w</p:attrName>
                                        </p:attrNameLst>
                                      </p:cBhvr>
                                      <p:tavLst>
                                        <p:tav tm="0">
                                          <p:val>
                                            <p:strVal val="#ppt_w*0.05"/>
                                          </p:val>
                                        </p:tav>
                                        <p:tav tm="100000">
                                          <p:val>
                                            <p:strVal val="#ppt_w"/>
                                          </p:val>
                                        </p:tav>
                                      </p:tavLst>
                                    </p:anim>
                                    <p:anim calcmode="lin" valueType="num">
                                      <p:cBhvr>
                                        <p:cTn id="19" dur="500" fill="hold"/>
                                        <p:tgtEl>
                                          <p:spTgt spid="6">
                                            <p:txEl>
                                              <p:pRg st="0" end="0"/>
                                            </p:txEl>
                                          </p:spTgt>
                                        </p:tgtEl>
                                        <p:attrNameLst>
                                          <p:attrName>ppt_h</p:attrName>
                                        </p:attrNameLst>
                                      </p:cBhvr>
                                      <p:tavLst>
                                        <p:tav tm="0">
                                          <p:val>
                                            <p:strVal val="#ppt_h"/>
                                          </p:val>
                                        </p:tav>
                                        <p:tav tm="100000">
                                          <p:val>
                                            <p:strVal val="#ppt_h"/>
                                          </p:val>
                                        </p:tav>
                                      </p:tavLst>
                                    </p:anim>
                                    <p:anim calcmode="lin" valueType="num">
                                      <p:cBhvr>
                                        <p:cTn id="20" dur="500" fill="hold"/>
                                        <p:tgtEl>
                                          <p:spTgt spid="6">
                                            <p:txEl>
                                              <p:pRg st="0" end="0"/>
                                            </p:txEl>
                                          </p:spTgt>
                                        </p:tgtEl>
                                        <p:attrNameLst>
                                          <p:attrName>ppt_x</p:attrName>
                                        </p:attrNameLst>
                                      </p:cBhvr>
                                      <p:tavLst>
                                        <p:tav tm="0">
                                          <p:val>
                                            <p:strVal val="#ppt_x-.2"/>
                                          </p:val>
                                        </p:tav>
                                        <p:tav tm="100000">
                                          <p:val>
                                            <p:strVal val="#ppt_x"/>
                                          </p:val>
                                        </p:tav>
                                      </p:tavLst>
                                    </p:anim>
                                    <p:anim calcmode="lin" valueType="num">
                                      <p:cBhvr>
                                        <p:cTn id="21" dur="500" fill="hold"/>
                                        <p:tgtEl>
                                          <p:spTgt spid="6">
                                            <p:txEl>
                                              <p:pRg st="0" end="0"/>
                                            </p:txEl>
                                          </p:spTgt>
                                        </p:tgtEl>
                                        <p:attrNameLst>
                                          <p:attrName>ppt_y</p:attrName>
                                        </p:attrNameLst>
                                      </p:cBhvr>
                                      <p:tavLst>
                                        <p:tav tm="0">
                                          <p:val>
                                            <p:strVal val="#ppt_y"/>
                                          </p:val>
                                        </p:tav>
                                        <p:tav tm="100000">
                                          <p:val>
                                            <p:strVal val="#ppt_y"/>
                                          </p:val>
                                        </p:tav>
                                      </p:tavLst>
                                    </p:anim>
                                    <p:animEffect transition="in" filter="fade">
                                      <p:cBhvr>
                                        <p:cTn id="22" dur="500"/>
                                        <p:tgtEl>
                                          <p:spTgt spid="6">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fade">
                                      <p:cBhvr>
                                        <p:cTn id="27" dur="2000"/>
                                        <p:tgtEl>
                                          <p:spTgt spid="7">
                                            <p:txEl>
                                              <p:pRg st="0" end="0"/>
                                            </p:txEl>
                                          </p:spTgt>
                                        </p:tgtEl>
                                      </p:cBhvr>
                                    </p:animEffect>
                                  </p:childTnLst>
                                </p:cTn>
                              </p:par>
                              <p:par>
                                <p:cTn id="28" presetID="17" presetClass="entr" presetSubtype="1" fill="hold" nodeType="with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5000" fill="hold"/>
                                        <p:tgtEl>
                                          <p:spTgt spid="5"/>
                                        </p:tgtEl>
                                        <p:attrNameLst>
                                          <p:attrName>ppt_x</p:attrName>
                                        </p:attrNameLst>
                                      </p:cBhvr>
                                      <p:tavLst>
                                        <p:tav tm="0">
                                          <p:val>
                                            <p:strVal val="#ppt_x"/>
                                          </p:val>
                                        </p:tav>
                                        <p:tav tm="100000">
                                          <p:val>
                                            <p:strVal val="#ppt_x"/>
                                          </p:val>
                                        </p:tav>
                                      </p:tavLst>
                                    </p:anim>
                                    <p:anim calcmode="lin" valueType="num">
                                      <p:cBhvr>
                                        <p:cTn id="31" dur="5000" fill="hold"/>
                                        <p:tgtEl>
                                          <p:spTgt spid="5"/>
                                        </p:tgtEl>
                                        <p:attrNameLst>
                                          <p:attrName>ppt_y</p:attrName>
                                        </p:attrNameLst>
                                      </p:cBhvr>
                                      <p:tavLst>
                                        <p:tav tm="0">
                                          <p:val>
                                            <p:strVal val="#ppt_y-#ppt_h/2"/>
                                          </p:val>
                                        </p:tav>
                                        <p:tav tm="100000">
                                          <p:val>
                                            <p:strVal val="#ppt_y"/>
                                          </p:val>
                                        </p:tav>
                                      </p:tavLst>
                                    </p:anim>
                                    <p:anim calcmode="lin" valueType="num">
                                      <p:cBhvr>
                                        <p:cTn id="32" dur="5000" fill="hold"/>
                                        <p:tgtEl>
                                          <p:spTgt spid="5"/>
                                        </p:tgtEl>
                                        <p:attrNameLst>
                                          <p:attrName>ppt_w</p:attrName>
                                        </p:attrNameLst>
                                      </p:cBhvr>
                                      <p:tavLst>
                                        <p:tav tm="0">
                                          <p:val>
                                            <p:strVal val="#ppt_w"/>
                                          </p:val>
                                        </p:tav>
                                        <p:tav tm="100000">
                                          <p:val>
                                            <p:strVal val="#ppt_w"/>
                                          </p:val>
                                        </p:tav>
                                      </p:tavLst>
                                    </p:anim>
                                    <p:anim calcmode="lin" valueType="num">
                                      <p:cBhvr>
                                        <p:cTn id="33" dur="50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09" name="Rectangle 21"/>
          <p:cNvSpPr>
            <a:spLocks noGrp="1" noRot="1" noChangeArrowheads="1"/>
          </p:cNvSpPr>
          <p:nvPr>
            <p:ph type="title" idx="4294967295"/>
          </p:nvPr>
        </p:nvSpPr>
        <p:spPr/>
        <p:txBody>
          <a:bodyPr/>
          <a:lstStyle/>
          <a:p>
            <a:pPr algn="ctr" eaLnBrk="1" hangingPunct="1"/>
            <a:r>
              <a:rPr lang="en-US" sz="3600" dirty="0" smtClean="0">
                <a:latin typeface="Arial Black" pitchFamily="34" charset="0"/>
              </a:rPr>
              <a:t>1828</a:t>
            </a:r>
            <a:endParaRPr lang="ru-RU" sz="3600" dirty="0" smtClean="0">
              <a:latin typeface="Arial Black" pitchFamily="34" charset="0"/>
            </a:endParaRPr>
          </a:p>
        </p:txBody>
      </p:sp>
      <p:pic>
        <p:nvPicPr>
          <p:cNvPr id="11267" name="Picture 23" descr="LondonZooAufmacher_Kopie[1]"/>
          <p:cNvPicPr>
            <a:picLocks noGrp="1" noChangeAspect="1" noChangeArrowheads="1"/>
          </p:cNvPicPr>
          <p:nvPr>
            <p:ph idx="4294967295"/>
          </p:nvPr>
        </p:nvPicPr>
        <p:blipFill>
          <a:blip r:embed="rId2"/>
          <a:srcRect/>
          <a:stretch>
            <a:fillRect/>
          </a:stretch>
        </p:blipFill>
        <p:spPr>
          <a:xfrm>
            <a:off x="1558925" y="1905000"/>
            <a:ext cx="6565900" cy="4191000"/>
          </a:xfrm>
          <a:noFill/>
        </p:spPr>
      </p:pic>
    </p:spTree>
  </p:cSld>
  <p:clrMapOvr>
    <a:masterClrMapping/>
  </p:clrMapOvr>
  <p:transition>
    <p:zo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sz="quarter"/>
          </p:nvPr>
        </p:nvSpPr>
        <p:spPr>
          <a:xfrm>
            <a:off x="714348" y="0"/>
            <a:ext cx="7762900" cy="4929222"/>
          </a:xfrm>
        </p:spPr>
        <p:txBody>
          <a:bodyPr/>
          <a:lstStyle/>
          <a:p>
            <a:pPr algn="ctr"/>
            <a:r>
              <a:rPr lang="en-US" sz="15000" kern="10" dirty="0" smtClean="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Welcome to our ZOO</a:t>
            </a:r>
            <a:r>
              <a:rPr lang="ru-RU" kern="10" dirty="0" smtClean="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
            </a:r>
            <a:br>
              <a:rPr lang="ru-RU" kern="10" dirty="0" smtClean="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br>
            <a:endParaRPr lang="ru-RU" dirty="0"/>
          </a:p>
        </p:txBody>
      </p:sp>
      <p:sp>
        <p:nvSpPr>
          <p:cNvPr id="3" name="Подзаголовок 2"/>
          <p:cNvSpPr>
            <a:spLocks noGrp="1"/>
          </p:cNvSpPr>
          <p:nvPr>
            <p:ph type="subTitle" sz="quarter" idx="1"/>
          </p:nvPr>
        </p:nvSpPr>
        <p:spPr/>
        <p:txBody>
          <a:bodyPr/>
          <a:lstStyle/>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1"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sz="quarter"/>
          </p:nvPr>
        </p:nvSpPr>
        <p:spPr/>
        <p:txBody>
          <a:bodyPr/>
          <a:lstStyle/>
          <a:p>
            <a:endParaRPr lang="ru-RU"/>
          </a:p>
        </p:txBody>
      </p:sp>
      <p:sp>
        <p:nvSpPr>
          <p:cNvPr id="3" name="Подзаголовок 2"/>
          <p:cNvSpPr>
            <a:spLocks noGrp="1"/>
          </p:cNvSpPr>
          <p:nvPr>
            <p:ph type="subTitle" sz="quarter" idx="1"/>
          </p:nvPr>
        </p:nvSpPr>
        <p:spPr/>
        <p:txBody>
          <a:bodyPr/>
          <a:lstStyle/>
          <a:p>
            <a:endParaRPr lang="ru-RU" dirty="0"/>
          </a:p>
        </p:txBody>
      </p:sp>
      <p:graphicFrame>
        <p:nvGraphicFramePr>
          <p:cNvPr id="4" name="Содержимое 3"/>
          <p:cNvGraphicFramePr>
            <a:graphicFrameLocks noGrp="1"/>
          </p:cNvGraphicFramePr>
          <p:nvPr>
            <p:ph idx="1"/>
          </p:nvPr>
        </p:nvGraphicFramePr>
        <p:xfrm>
          <a:off x="428596" y="1357298"/>
          <a:ext cx="8229600" cy="50235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Прямоугольник 4"/>
          <p:cNvSpPr/>
          <p:nvPr/>
        </p:nvSpPr>
        <p:spPr>
          <a:xfrm>
            <a:off x="1357290" y="428604"/>
            <a:ext cx="6715172" cy="830997"/>
          </a:xfrm>
          <a:prstGeom prst="rect">
            <a:avLst/>
          </a:prstGeom>
        </p:spPr>
        <p:txBody>
          <a:bodyPr wrap="square">
            <a:spAutoFit/>
          </a:bodyPr>
          <a:lstStyle/>
          <a:p>
            <a:pPr algn="ctr"/>
            <a:r>
              <a:rPr lang="en-US" dirty="0" smtClean="0">
                <a:solidFill>
                  <a:srgbClr val="FFFF00"/>
                </a:solidFill>
              </a:rPr>
              <a:t> </a:t>
            </a:r>
            <a:r>
              <a:rPr lang="en-US" sz="4800" dirty="0" smtClean="0">
                <a:solidFill>
                  <a:srgbClr val="FFFF00"/>
                </a:solidFill>
                <a:latin typeface="Goudy Stout" pitchFamily="18" charset="0"/>
              </a:rPr>
              <a:t>R  U  L  E  S</a:t>
            </a:r>
            <a:endParaRPr lang="ru-RU" sz="4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2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20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9" dur="2000"/>
                                        <p:tgtEl>
                                          <p:spTgt spid="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15" presetClass="entr" presetSubtype="0" fill="hold" grpId="0" nodeType="clickEffect">
                                  <p:stCondLst>
                                    <p:cond delay="0"/>
                                  </p:stCondLst>
                                  <p:childTnLst>
                                    <p:set>
                                      <p:cBhvr>
                                        <p:cTn id="13" dur="1" fill="hold">
                                          <p:stCondLst>
                                            <p:cond delay="0"/>
                                          </p:stCondLst>
                                        </p:cTn>
                                        <p:tgtEl>
                                          <p:spTgt spid="4">
                                            <p:graphicEl>
                                              <a:dgm id="{72572E2B-1644-49B4-B30E-34C262192203}"/>
                                            </p:graphicEl>
                                          </p:spTgt>
                                        </p:tgtEl>
                                        <p:attrNameLst>
                                          <p:attrName>style.visibility</p:attrName>
                                        </p:attrNameLst>
                                      </p:cBhvr>
                                      <p:to>
                                        <p:strVal val="visible"/>
                                      </p:to>
                                    </p:set>
                                    <p:anim calcmode="lin" valueType="num">
                                      <p:cBhvr>
                                        <p:cTn id="14" dur="2000" fill="hold"/>
                                        <p:tgtEl>
                                          <p:spTgt spid="4">
                                            <p:graphicEl>
                                              <a:dgm id="{72572E2B-1644-49B4-B30E-34C262192203}"/>
                                            </p:graphicEl>
                                          </p:spTgt>
                                        </p:tgtEl>
                                        <p:attrNameLst>
                                          <p:attrName>ppt_w</p:attrName>
                                        </p:attrNameLst>
                                      </p:cBhvr>
                                      <p:tavLst>
                                        <p:tav tm="0">
                                          <p:val>
                                            <p:fltVal val="0"/>
                                          </p:val>
                                        </p:tav>
                                        <p:tav tm="100000">
                                          <p:val>
                                            <p:strVal val="#ppt_w"/>
                                          </p:val>
                                        </p:tav>
                                      </p:tavLst>
                                    </p:anim>
                                    <p:anim calcmode="lin" valueType="num">
                                      <p:cBhvr>
                                        <p:cTn id="15" dur="2000" fill="hold"/>
                                        <p:tgtEl>
                                          <p:spTgt spid="4">
                                            <p:graphicEl>
                                              <a:dgm id="{72572E2B-1644-49B4-B30E-34C262192203}"/>
                                            </p:graphicEl>
                                          </p:spTgt>
                                        </p:tgtEl>
                                        <p:attrNameLst>
                                          <p:attrName>ppt_h</p:attrName>
                                        </p:attrNameLst>
                                      </p:cBhvr>
                                      <p:tavLst>
                                        <p:tav tm="0">
                                          <p:val>
                                            <p:fltVal val="0"/>
                                          </p:val>
                                        </p:tav>
                                        <p:tav tm="100000">
                                          <p:val>
                                            <p:strVal val="#ppt_h"/>
                                          </p:val>
                                        </p:tav>
                                      </p:tavLst>
                                    </p:anim>
                                    <p:anim calcmode="lin" valueType="num">
                                      <p:cBhvr>
                                        <p:cTn id="16" dur="2000" fill="hold"/>
                                        <p:tgtEl>
                                          <p:spTgt spid="4">
                                            <p:graphicEl>
                                              <a:dgm id="{72572E2B-1644-49B4-B30E-34C262192203}"/>
                                            </p:graphicEl>
                                          </p:spTgt>
                                        </p:tgtEl>
                                        <p:attrNameLst>
                                          <p:attrName>ppt_x</p:attrName>
                                        </p:attrNameLst>
                                      </p:cBhvr>
                                      <p:tavLst>
                                        <p:tav tm="0" fmla="#ppt_x+(cos(-2*pi*(1-$))*-#ppt_x-sin(-2*pi*(1-$))*(1-#ppt_y))*(1-$)">
                                          <p:val>
                                            <p:fltVal val="0"/>
                                          </p:val>
                                        </p:tav>
                                        <p:tav tm="100000">
                                          <p:val>
                                            <p:fltVal val="1"/>
                                          </p:val>
                                        </p:tav>
                                      </p:tavLst>
                                    </p:anim>
                                    <p:anim calcmode="lin" valueType="num">
                                      <p:cBhvr>
                                        <p:cTn id="17" dur="2000" fill="hold"/>
                                        <p:tgtEl>
                                          <p:spTgt spid="4">
                                            <p:graphicEl>
                                              <a:dgm id="{72572E2B-1644-49B4-B30E-34C262192203}"/>
                                            </p:graphic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8" fill="hold">
                      <p:stCondLst>
                        <p:cond delay="indefinite"/>
                      </p:stCondLst>
                      <p:childTnLst>
                        <p:par>
                          <p:cTn id="19" fill="hold">
                            <p:stCondLst>
                              <p:cond delay="0"/>
                            </p:stCondLst>
                            <p:childTnLst>
                              <p:par>
                                <p:cTn id="20" presetID="15" presetClass="entr" presetSubtype="0" fill="hold" grpId="0" nodeType="clickEffect">
                                  <p:stCondLst>
                                    <p:cond delay="0"/>
                                  </p:stCondLst>
                                  <p:childTnLst>
                                    <p:set>
                                      <p:cBhvr>
                                        <p:cTn id="21" dur="1" fill="hold">
                                          <p:stCondLst>
                                            <p:cond delay="0"/>
                                          </p:stCondLst>
                                        </p:cTn>
                                        <p:tgtEl>
                                          <p:spTgt spid="4">
                                            <p:graphicEl>
                                              <a:dgm id="{2286773E-DBE9-42EF-A98D-01D9D59EC819}"/>
                                            </p:graphicEl>
                                          </p:spTgt>
                                        </p:tgtEl>
                                        <p:attrNameLst>
                                          <p:attrName>style.visibility</p:attrName>
                                        </p:attrNameLst>
                                      </p:cBhvr>
                                      <p:to>
                                        <p:strVal val="visible"/>
                                      </p:to>
                                    </p:set>
                                    <p:anim calcmode="lin" valueType="num">
                                      <p:cBhvr>
                                        <p:cTn id="22" dur="2000" fill="hold"/>
                                        <p:tgtEl>
                                          <p:spTgt spid="4">
                                            <p:graphicEl>
                                              <a:dgm id="{2286773E-DBE9-42EF-A98D-01D9D59EC819}"/>
                                            </p:graphicEl>
                                          </p:spTgt>
                                        </p:tgtEl>
                                        <p:attrNameLst>
                                          <p:attrName>ppt_w</p:attrName>
                                        </p:attrNameLst>
                                      </p:cBhvr>
                                      <p:tavLst>
                                        <p:tav tm="0">
                                          <p:val>
                                            <p:fltVal val="0"/>
                                          </p:val>
                                        </p:tav>
                                        <p:tav tm="100000">
                                          <p:val>
                                            <p:strVal val="#ppt_w"/>
                                          </p:val>
                                        </p:tav>
                                      </p:tavLst>
                                    </p:anim>
                                    <p:anim calcmode="lin" valueType="num">
                                      <p:cBhvr>
                                        <p:cTn id="23" dur="2000" fill="hold"/>
                                        <p:tgtEl>
                                          <p:spTgt spid="4">
                                            <p:graphicEl>
                                              <a:dgm id="{2286773E-DBE9-42EF-A98D-01D9D59EC819}"/>
                                            </p:graphicEl>
                                          </p:spTgt>
                                        </p:tgtEl>
                                        <p:attrNameLst>
                                          <p:attrName>ppt_h</p:attrName>
                                        </p:attrNameLst>
                                      </p:cBhvr>
                                      <p:tavLst>
                                        <p:tav tm="0">
                                          <p:val>
                                            <p:fltVal val="0"/>
                                          </p:val>
                                        </p:tav>
                                        <p:tav tm="100000">
                                          <p:val>
                                            <p:strVal val="#ppt_h"/>
                                          </p:val>
                                        </p:tav>
                                      </p:tavLst>
                                    </p:anim>
                                    <p:anim calcmode="lin" valueType="num">
                                      <p:cBhvr>
                                        <p:cTn id="24" dur="2000" fill="hold"/>
                                        <p:tgtEl>
                                          <p:spTgt spid="4">
                                            <p:graphicEl>
                                              <a:dgm id="{2286773E-DBE9-42EF-A98D-01D9D59EC819}"/>
                                            </p:graphicEl>
                                          </p:spTgt>
                                        </p:tgtEl>
                                        <p:attrNameLst>
                                          <p:attrName>ppt_x</p:attrName>
                                        </p:attrNameLst>
                                      </p:cBhvr>
                                      <p:tavLst>
                                        <p:tav tm="0" fmla="#ppt_x+(cos(-2*pi*(1-$))*-#ppt_x-sin(-2*pi*(1-$))*(1-#ppt_y))*(1-$)">
                                          <p:val>
                                            <p:fltVal val="0"/>
                                          </p:val>
                                        </p:tav>
                                        <p:tav tm="100000">
                                          <p:val>
                                            <p:fltVal val="1"/>
                                          </p:val>
                                        </p:tav>
                                      </p:tavLst>
                                    </p:anim>
                                    <p:anim calcmode="lin" valueType="num">
                                      <p:cBhvr>
                                        <p:cTn id="25" dur="2000" fill="hold"/>
                                        <p:tgtEl>
                                          <p:spTgt spid="4">
                                            <p:graphicEl>
                                              <a:dgm id="{2286773E-DBE9-42EF-A98D-01D9D59EC819}"/>
                                            </p:graphicEl>
                                          </p:spTgt>
                                        </p:tgtEl>
                                        <p:attrNameLst>
                                          <p:attrName>ppt_y</p:attrName>
                                        </p:attrNameLst>
                                      </p:cBhvr>
                                      <p:tavLst>
                                        <p:tav tm="0" fmla="#ppt_y+(sin(-2*pi*(1-$))*-#ppt_x+cos(-2*pi*(1-$))*(1-#ppt_y))*(1-$)">
                                          <p:val>
                                            <p:fltVal val="0"/>
                                          </p:val>
                                        </p:tav>
                                        <p:tav tm="100000">
                                          <p:val>
                                            <p:fltVal val="1"/>
                                          </p:val>
                                        </p:tav>
                                      </p:tavLst>
                                    </p:anim>
                                  </p:childTnLst>
                                </p:cTn>
                              </p:par>
                              <p:par>
                                <p:cTn id="26" presetID="15" presetClass="entr" presetSubtype="0" fill="hold" grpId="0" nodeType="withEffect">
                                  <p:stCondLst>
                                    <p:cond delay="0"/>
                                  </p:stCondLst>
                                  <p:childTnLst>
                                    <p:set>
                                      <p:cBhvr>
                                        <p:cTn id="27" dur="1" fill="hold">
                                          <p:stCondLst>
                                            <p:cond delay="0"/>
                                          </p:stCondLst>
                                        </p:cTn>
                                        <p:tgtEl>
                                          <p:spTgt spid="4">
                                            <p:graphicEl>
                                              <a:dgm id="{F965C60F-1942-44AE-9AD4-503EDC3D066F}"/>
                                            </p:graphicEl>
                                          </p:spTgt>
                                        </p:tgtEl>
                                        <p:attrNameLst>
                                          <p:attrName>style.visibility</p:attrName>
                                        </p:attrNameLst>
                                      </p:cBhvr>
                                      <p:to>
                                        <p:strVal val="visible"/>
                                      </p:to>
                                    </p:set>
                                    <p:anim calcmode="lin" valueType="num">
                                      <p:cBhvr>
                                        <p:cTn id="28" dur="2000" fill="hold"/>
                                        <p:tgtEl>
                                          <p:spTgt spid="4">
                                            <p:graphicEl>
                                              <a:dgm id="{F965C60F-1942-44AE-9AD4-503EDC3D066F}"/>
                                            </p:graphicEl>
                                          </p:spTgt>
                                        </p:tgtEl>
                                        <p:attrNameLst>
                                          <p:attrName>ppt_w</p:attrName>
                                        </p:attrNameLst>
                                      </p:cBhvr>
                                      <p:tavLst>
                                        <p:tav tm="0">
                                          <p:val>
                                            <p:fltVal val="0"/>
                                          </p:val>
                                        </p:tav>
                                        <p:tav tm="100000">
                                          <p:val>
                                            <p:strVal val="#ppt_w"/>
                                          </p:val>
                                        </p:tav>
                                      </p:tavLst>
                                    </p:anim>
                                    <p:anim calcmode="lin" valueType="num">
                                      <p:cBhvr>
                                        <p:cTn id="29" dur="2000" fill="hold"/>
                                        <p:tgtEl>
                                          <p:spTgt spid="4">
                                            <p:graphicEl>
                                              <a:dgm id="{F965C60F-1942-44AE-9AD4-503EDC3D066F}"/>
                                            </p:graphicEl>
                                          </p:spTgt>
                                        </p:tgtEl>
                                        <p:attrNameLst>
                                          <p:attrName>ppt_h</p:attrName>
                                        </p:attrNameLst>
                                      </p:cBhvr>
                                      <p:tavLst>
                                        <p:tav tm="0">
                                          <p:val>
                                            <p:fltVal val="0"/>
                                          </p:val>
                                        </p:tav>
                                        <p:tav tm="100000">
                                          <p:val>
                                            <p:strVal val="#ppt_h"/>
                                          </p:val>
                                        </p:tav>
                                      </p:tavLst>
                                    </p:anim>
                                    <p:anim calcmode="lin" valueType="num">
                                      <p:cBhvr>
                                        <p:cTn id="30" dur="2000" fill="hold"/>
                                        <p:tgtEl>
                                          <p:spTgt spid="4">
                                            <p:graphicEl>
                                              <a:dgm id="{F965C60F-1942-44AE-9AD4-503EDC3D066F}"/>
                                            </p:graphicEl>
                                          </p:spTgt>
                                        </p:tgtEl>
                                        <p:attrNameLst>
                                          <p:attrName>ppt_x</p:attrName>
                                        </p:attrNameLst>
                                      </p:cBhvr>
                                      <p:tavLst>
                                        <p:tav tm="0" fmla="#ppt_x+(cos(-2*pi*(1-$))*-#ppt_x-sin(-2*pi*(1-$))*(1-#ppt_y))*(1-$)">
                                          <p:val>
                                            <p:fltVal val="0"/>
                                          </p:val>
                                        </p:tav>
                                        <p:tav tm="100000">
                                          <p:val>
                                            <p:fltVal val="1"/>
                                          </p:val>
                                        </p:tav>
                                      </p:tavLst>
                                    </p:anim>
                                    <p:anim calcmode="lin" valueType="num">
                                      <p:cBhvr>
                                        <p:cTn id="31" dur="2000" fill="hold"/>
                                        <p:tgtEl>
                                          <p:spTgt spid="4">
                                            <p:graphicEl>
                                              <a:dgm id="{F965C60F-1942-44AE-9AD4-503EDC3D066F}"/>
                                            </p:graphic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2" fill="hold">
                      <p:stCondLst>
                        <p:cond delay="indefinite"/>
                      </p:stCondLst>
                      <p:childTnLst>
                        <p:par>
                          <p:cTn id="33" fill="hold">
                            <p:stCondLst>
                              <p:cond delay="0"/>
                            </p:stCondLst>
                            <p:childTnLst>
                              <p:par>
                                <p:cTn id="34" presetID="15" presetClass="entr" presetSubtype="0" fill="hold" grpId="0" nodeType="clickEffect">
                                  <p:stCondLst>
                                    <p:cond delay="0"/>
                                  </p:stCondLst>
                                  <p:childTnLst>
                                    <p:set>
                                      <p:cBhvr>
                                        <p:cTn id="35" dur="1" fill="hold">
                                          <p:stCondLst>
                                            <p:cond delay="0"/>
                                          </p:stCondLst>
                                        </p:cTn>
                                        <p:tgtEl>
                                          <p:spTgt spid="4">
                                            <p:graphicEl>
                                              <a:dgm id="{E1297F2B-BA0A-434A-9834-A9488F168561}"/>
                                            </p:graphicEl>
                                          </p:spTgt>
                                        </p:tgtEl>
                                        <p:attrNameLst>
                                          <p:attrName>style.visibility</p:attrName>
                                        </p:attrNameLst>
                                      </p:cBhvr>
                                      <p:to>
                                        <p:strVal val="visible"/>
                                      </p:to>
                                    </p:set>
                                    <p:anim calcmode="lin" valueType="num">
                                      <p:cBhvr>
                                        <p:cTn id="36" dur="2000" fill="hold"/>
                                        <p:tgtEl>
                                          <p:spTgt spid="4">
                                            <p:graphicEl>
                                              <a:dgm id="{E1297F2B-BA0A-434A-9834-A9488F168561}"/>
                                            </p:graphicEl>
                                          </p:spTgt>
                                        </p:tgtEl>
                                        <p:attrNameLst>
                                          <p:attrName>ppt_w</p:attrName>
                                        </p:attrNameLst>
                                      </p:cBhvr>
                                      <p:tavLst>
                                        <p:tav tm="0">
                                          <p:val>
                                            <p:fltVal val="0"/>
                                          </p:val>
                                        </p:tav>
                                        <p:tav tm="100000">
                                          <p:val>
                                            <p:strVal val="#ppt_w"/>
                                          </p:val>
                                        </p:tav>
                                      </p:tavLst>
                                    </p:anim>
                                    <p:anim calcmode="lin" valueType="num">
                                      <p:cBhvr>
                                        <p:cTn id="37" dur="2000" fill="hold"/>
                                        <p:tgtEl>
                                          <p:spTgt spid="4">
                                            <p:graphicEl>
                                              <a:dgm id="{E1297F2B-BA0A-434A-9834-A9488F168561}"/>
                                            </p:graphicEl>
                                          </p:spTgt>
                                        </p:tgtEl>
                                        <p:attrNameLst>
                                          <p:attrName>ppt_h</p:attrName>
                                        </p:attrNameLst>
                                      </p:cBhvr>
                                      <p:tavLst>
                                        <p:tav tm="0">
                                          <p:val>
                                            <p:fltVal val="0"/>
                                          </p:val>
                                        </p:tav>
                                        <p:tav tm="100000">
                                          <p:val>
                                            <p:strVal val="#ppt_h"/>
                                          </p:val>
                                        </p:tav>
                                      </p:tavLst>
                                    </p:anim>
                                    <p:anim calcmode="lin" valueType="num">
                                      <p:cBhvr>
                                        <p:cTn id="38" dur="2000" fill="hold"/>
                                        <p:tgtEl>
                                          <p:spTgt spid="4">
                                            <p:graphicEl>
                                              <a:dgm id="{E1297F2B-BA0A-434A-9834-A9488F168561}"/>
                                            </p:graphicEl>
                                          </p:spTgt>
                                        </p:tgtEl>
                                        <p:attrNameLst>
                                          <p:attrName>ppt_x</p:attrName>
                                        </p:attrNameLst>
                                      </p:cBhvr>
                                      <p:tavLst>
                                        <p:tav tm="0" fmla="#ppt_x+(cos(-2*pi*(1-$))*-#ppt_x-sin(-2*pi*(1-$))*(1-#ppt_y))*(1-$)">
                                          <p:val>
                                            <p:fltVal val="0"/>
                                          </p:val>
                                        </p:tav>
                                        <p:tav tm="100000">
                                          <p:val>
                                            <p:fltVal val="1"/>
                                          </p:val>
                                        </p:tav>
                                      </p:tavLst>
                                    </p:anim>
                                    <p:anim calcmode="lin" valueType="num">
                                      <p:cBhvr>
                                        <p:cTn id="39" dur="2000" fill="hold"/>
                                        <p:tgtEl>
                                          <p:spTgt spid="4">
                                            <p:graphicEl>
                                              <a:dgm id="{E1297F2B-BA0A-434A-9834-A9488F168561}"/>
                                            </p:graphic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0" fill="hold">
                      <p:stCondLst>
                        <p:cond delay="indefinite"/>
                      </p:stCondLst>
                      <p:childTnLst>
                        <p:par>
                          <p:cTn id="41" fill="hold">
                            <p:stCondLst>
                              <p:cond delay="0"/>
                            </p:stCondLst>
                            <p:childTnLst>
                              <p:par>
                                <p:cTn id="42" presetID="15" presetClass="entr" presetSubtype="0" fill="hold" grpId="0" nodeType="clickEffect">
                                  <p:stCondLst>
                                    <p:cond delay="0"/>
                                  </p:stCondLst>
                                  <p:childTnLst>
                                    <p:set>
                                      <p:cBhvr>
                                        <p:cTn id="43" dur="1" fill="hold">
                                          <p:stCondLst>
                                            <p:cond delay="0"/>
                                          </p:stCondLst>
                                        </p:cTn>
                                        <p:tgtEl>
                                          <p:spTgt spid="4">
                                            <p:graphicEl>
                                              <a:dgm id="{FCD0B900-B508-4010-A874-6A4BFB91D40C}"/>
                                            </p:graphicEl>
                                          </p:spTgt>
                                        </p:tgtEl>
                                        <p:attrNameLst>
                                          <p:attrName>style.visibility</p:attrName>
                                        </p:attrNameLst>
                                      </p:cBhvr>
                                      <p:to>
                                        <p:strVal val="visible"/>
                                      </p:to>
                                    </p:set>
                                    <p:anim calcmode="lin" valueType="num">
                                      <p:cBhvr>
                                        <p:cTn id="44" dur="2000" fill="hold"/>
                                        <p:tgtEl>
                                          <p:spTgt spid="4">
                                            <p:graphicEl>
                                              <a:dgm id="{FCD0B900-B508-4010-A874-6A4BFB91D40C}"/>
                                            </p:graphicEl>
                                          </p:spTgt>
                                        </p:tgtEl>
                                        <p:attrNameLst>
                                          <p:attrName>ppt_w</p:attrName>
                                        </p:attrNameLst>
                                      </p:cBhvr>
                                      <p:tavLst>
                                        <p:tav tm="0">
                                          <p:val>
                                            <p:fltVal val="0"/>
                                          </p:val>
                                        </p:tav>
                                        <p:tav tm="100000">
                                          <p:val>
                                            <p:strVal val="#ppt_w"/>
                                          </p:val>
                                        </p:tav>
                                      </p:tavLst>
                                    </p:anim>
                                    <p:anim calcmode="lin" valueType="num">
                                      <p:cBhvr>
                                        <p:cTn id="45" dur="2000" fill="hold"/>
                                        <p:tgtEl>
                                          <p:spTgt spid="4">
                                            <p:graphicEl>
                                              <a:dgm id="{FCD0B900-B508-4010-A874-6A4BFB91D40C}"/>
                                            </p:graphicEl>
                                          </p:spTgt>
                                        </p:tgtEl>
                                        <p:attrNameLst>
                                          <p:attrName>ppt_h</p:attrName>
                                        </p:attrNameLst>
                                      </p:cBhvr>
                                      <p:tavLst>
                                        <p:tav tm="0">
                                          <p:val>
                                            <p:fltVal val="0"/>
                                          </p:val>
                                        </p:tav>
                                        <p:tav tm="100000">
                                          <p:val>
                                            <p:strVal val="#ppt_h"/>
                                          </p:val>
                                        </p:tav>
                                      </p:tavLst>
                                    </p:anim>
                                    <p:anim calcmode="lin" valueType="num">
                                      <p:cBhvr>
                                        <p:cTn id="46" dur="2000" fill="hold"/>
                                        <p:tgtEl>
                                          <p:spTgt spid="4">
                                            <p:graphicEl>
                                              <a:dgm id="{FCD0B900-B508-4010-A874-6A4BFB91D40C}"/>
                                            </p:graphicEl>
                                          </p:spTgt>
                                        </p:tgtEl>
                                        <p:attrNameLst>
                                          <p:attrName>ppt_x</p:attrName>
                                        </p:attrNameLst>
                                      </p:cBhvr>
                                      <p:tavLst>
                                        <p:tav tm="0" fmla="#ppt_x+(cos(-2*pi*(1-$))*-#ppt_x-sin(-2*pi*(1-$))*(1-#ppt_y))*(1-$)">
                                          <p:val>
                                            <p:fltVal val="0"/>
                                          </p:val>
                                        </p:tav>
                                        <p:tav tm="100000">
                                          <p:val>
                                            <p:fltVal val="1"/>
                                          </p:val>
                                        </p:tav>
                                      </p:tavLst>
                                    </p:anim>
                                    <p:anim calcmode="lin" valueType="num">
                                      <p:cBhvr>
                                        <p:cTn id="47" dur="2000" fill="hold"/>
                                        <p:tgtEl>
                                          <p:spTgt spid="4">
                                            <p:graphicEl>
                                              <a:dgm id="{FCD0B900-B508-4010-A874-6A4BFB91D40C}"/>
                                            </p:graphic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bld="one"/>
        </p:bldSub>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sz="quarter"/>
          </p:nvPr>
        </p:nvSpPr>
        <p:spPr>
          <a:xfrm>
            <a:off x="642910" y="1500174"/>
            <a:ext cx="7772400" cy="3929090"/>
          </a:xfrm>
        </p:spPr>
        <p:txBody>
          <a:bodyPr/>
          <a:lstStyle/>
          <a:p>
            <a:pPr algn="ctr"/>
            <a:r>
              <a:rPr lang="en-US" sz="7200" dirty="0" smtClean="0"/>
              <a:t>Thank you for attention!</a:t>
            </a:r>
            <a:endParaRPr lang="ru-RU" sz="7200" dirty="0"/>
          </a:p>
        </p:txBody>
      </p:sp>
      <p:sp>
        <p:nvSpPr>
          <p:cNvPr id="3" name="Подзаголовок 2"/>
          <p:cNvSpPr>
            <a:spLocks noGrp="1"/>
          </p:cNvSpPr>
          <p:nvPr>
            <p:ph type="subTitle" sz="quarter" idx="1"/>
          </p:nvPr>
        </p:nvSpPr>
        <p:spPr/>
        <p:txBody>
          <a:bodyPr/>
          <a:lstStyle/>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23" name="Rectangle 11"/>
          <p:cNvSpPr>
            <a:spLocks noGrp="1" noRot="1" noChangeArrowheads="1"/>
          </p:cNvSpPr>
          <p:nvPr>
            <p:ph type="title" idx="4294967295"/>
          </p:nvPr>
        </p:nvSpPr>
        <p:spPr>
          <a:xfrm>
            <a:off x="428596" y="142852"/>
            <a:ext cx="8385175" cy="1431925"/>
          </a:xfrm>
        </p:spPr>
        <p:txBody>
          <a:bodyPr/>
          <a:lstStyle/>
          <a:p>
            <a:pPr algn="ctr" eaLnBrk="1" hangingPunct="1"/>
            <a:r>
              <a:rPr lang="en-US" dirty="0" smtClean="0">
                <a:latin typeface="Arial Black" pitchFamily="34" charset="0"/>
              </a:rPr>
              <a:t>Elephants and leopards were in London Zoo.</a:t>
            </a:r>
            <a:endParaRPr lang="ru-RU" dirty="0" smtClean="0">
              <a:latin typeface="Arial Black" pitchFamily="34" charset="0"/>
            </a:endParaRPr>
          </a:p>
        </p:txBody>
      </p:sp>
      <p:sp>
        <p:nvSpPr>
          <p:cNvPr id="91139" name="Rectangle 3"/>
          <p:cNvSpPr>
            <a:spLocks noGrp="1" noChangeArrowheads="1"/>
          </p:cNvSpPr>
          <p:nvPr>
            <p:ph type="body" sz="half" idx="4294967295"/>
          </p:nvPr>
        </p:nvSpPr>
        <p:spPr>
          <a:xfrm>
            <a:off x="838200" y="1905000"/>
            <a:ext cx="3927475" cy="4191000"/>
          </a:xfrm>
        </p:spPr>
        <p:txBody>
          <a:bodyPr/>
          <a:lstStyle/>
          <a:p>
            <a:pPr eaLnBrk="1" hangingPunct="1">
              <a:buFont typeface="Wingdings" pitchFamily="2" charset="2"/>
              <a:buNone/>
            </a:pPr>
            <a:endParaRPr lang="ru-RU" sz="1400" dirty="0" smtClean="0">
              <a:latin typeface="Arial" charset="0"/>
            </a:endParaRPr>
          </a:p>
        </p:txBody>
      </p:sp>
      <p:pic>
        <p:nvPicPr>
          <p:cNvPr id="12292" name="Picture 14" descr="london_zoo[1]"/>
          <p:cNvPicPr>
            <a:picLocks noGrp="1" noChangeAspect="1" noChangeArrowheads="1"/>
          </p:cNvPicPr>
          <p:nvPr>
            <p:ph sz="quarter" idx="4294967295"/>
          </p:nvPr>
        </p:nvPicPr>
        <p:blipFill>
          <a:blip r:embed="rId2"/>
          <a:srcRect/>
          <a:stretch>
            <a:fillRect/>
          </a:stretch>
        </p:blipFill>
        <p:spPr>
          <a:xfrm>
            <a:off x="827088" y="3429000"/>
            <a:ext cx="3960812" cy="2992438"/>
          </a:xfrm>
          <a:noFill/>
        </p:spPr>
      </p:pic>
      <p:pic>
        <p:nvPicPr>
          <p:cNvPr id="12293" name="Picture 15" descr="london-zoo[2]"/>
          <p:cNvPicPr>
            <a:picLocks noGrp="1" noChangeAspect="1" noChangeArrowheads="1"/>
          </p:cNvPicPr>
          <p:nvPr>
            <p:ph sz="quarter" idx="4294967295"/>
          </p:nvPr>
        </p:nvPicPr>
        <p:blipFill>
          <a:blip r:embed="rId3"/>
          <a:srcRect/>
          <a:stretch>
            <a:fillRect/>
          </a:stretch>
        </p:blipFill>
        <p:spPr>
          <a:xfrm>
            <a:off x="5292725" y="1844675"/>
            <a:ext cx="3384550" cy="3384550"/>
          </a:xfrm>
          <a:noFill/>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60" name="Rectangle 24"/>
          <p:cNvSpPr>
            <a:spLocks noGrp="1" noRot="1" noChangeArrowheads="1"/>
          </p:cNvSpPr>
          <p:nvPr>
            <p:ph type="title" idx="4294967295"/>
          </p:nvPr>
        </p:nvSpPr>
        <p:spPr>
          <a:xfrm>
            <a:off x="785786" y="1142984"/>
            <a:ext cx="3241674" cy="4000528"/>
          </a:xfrm>
        </p:spPr>
        <p:txBody>
          <a:bodyPr/>
          <a:lstStyle/>
          <a:p>
            <a:pPr eaLnBrk="1" hangingPunct="1"/>
            <a:r>
              <a:rPr lang="en-US" dirty="0" smtClean="0">
                <a:latin typeface="Arial Black" pitchFamily="34" charset="0"/>
              </a:rPr>
              <a:t>Polar bear came </a:t>
            </a:r>
            <a:br>
              <a:rPr lang="en-US" dirty="0" smtClean="0">
                <a:latin typeface="Arial Black" pitchFamily="34" charset="0"/>
              </a:rPr>
            </a:br>
            <a:r>
              <a:rPr lang="en-US" dirty="0" smtClean="0">
                <a:latin typeface="Arial Black" pitchFamily="34" charset="0"/>
              </a:rPr>
              <a:t>to Britain.</a:t>
            </a:r>
            <a:endParaRPr lang="ru-RU" dirty="0" smtClean="0">
              <a:latin typeface="Arial Black" pitchFamily="34" charset="0"/>
            </a:endParaRPr>
          </a:p>
        </p:txBody>
      </p:sp>
      <p:sp>
        <p:nvSpPr>
          <p:cNvPr id="14361" name="Rectangle 25"/>
          <p:cNvSpPr>
            <a:spLocks noGrp="1" noRot="1" noChangeArrowheads="1"/>
          </p:cNvSpPr>
          <p:nvPr>
            <p:ph type="body" sz="half" idx="4294967295"/>
          </p:nvPr>
        </p:nvSpPr>
        <p:spPr>
          <a:xfrm>
            <a:off x="428596" y="3929066"/>
            <a:ext cx="3927475" cy="4191000"/>
          </a:xfrm>
        </p:spPr>
        <p:txBody>
          <a:bodyPr/>
          <a:lstStyle/>
          <a:p>
            <a:pPr eaLnBrk="1" hangingPunct="1">
              <a:buNone/>
            </a:pPr>
            <a:endParaRPr lang="ru-RU" sz="2800" dirty="0" smtClean="0">
              <a:latin typeface="Arial" charset="0"/>
            </a:endParaRPr>
          </a:p>
        </p:txBody>
      </p:sp>
      <p:pic>
        <p:nvPicPr>
          <p:cNvPr id="13316" name="Picture 27" descr="brumas[1]"/>
          <p:cNvPicPr>
            <a:picLocks noGrp="1" noChangeAspect="1" noChangeArrowheads="1"/>
          </p:cNvPicPr>
          <p:nvPr>
            <p:ph sz="half" idx="4294967295"/>
          </p:nvPr>
        </p:nvPicPr>
        <p:blipFill>
          <a:blip r:embed="rId2"/>
          <a:srcRect/>
          <a:stretch>
            <a:fillRect/>
          </a:stretch>
        </p:blipFill>
        <p:spPr>
          <a:xfrm>
            <a:off x="4689475" y="1341438"/>
            <a:ext cx="4094163" cy="4159250"/>
          </a:xfrm>
          <a:noFill/>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Picture 11" descr="154[1]"/>
          <p:cNvPicPr>
            <a:picLocks noGrp="1" noChangeAspect="1" noChangeArrowheads="1"/>
          </p:cNvPicPr>
          <p:nvPr>
            <p:ph sz="half" idx="4294967295"/>
          </p:nvPr>
        </p:nvPicPr>
        <p:blipFill>
          <a:blip r:embed="rId2"/>
          <a:srcRect/>
          <a:stretch>
            <a:fillRect/>
          </a:stretch>
        </p:blipFill>
        <p:spPr>
          <a:xfrm>
            <a:off x="1571604" y="2000240"/>
            <a:ext cx="5976937" cy="4483100"/>
          </a:xfrm>
          <a:noFill/>
        </p:spPr>
      </p:pic>
      <p:sp>
        <p:nvSpPr>
          <p:cNvPr id="15368" name="Rectangle 8"/>
          <p:cNvSpPr>
            <a:spLocks noGrp="1" noRot="1" noChangeArrowheads="1"/>
          </p:cNvSpPr>
          <p:nvPr>
            <p:ph type="title" idx="4294967295"/>
          </p:nvPr>
        </p:nvSpPr>
        <p:spPr>
          <a:xfrm>
            <a:off x="0" y="0"/>
            <a:ext cx="9858444" cy="2357454"/>
          </a:xfrm>
        </p:spPr>
        <p:txBody>
          <a:bodyPr/>
          <a:lstStyle/>
          <a:p>
            <a:pPr eaLnBrk="1" hangingPunct="1"/>
            <a:r>
              <a:rPr lang="en-US" sz="4800" dirty="0" smtClean="0">
                <a:latin typeface="Arial Black" pitchFamily="34" charset="0"/>
              </a:rPr>
              <a:t>Zebras lived in London too. </a:t>
            </a:r>
            <a:endParaRPr lang="ru-RU" sz="4800" dirty="0" smtClean="0">
              <a:latin typeface="Arial Black" pitchFamily="34" charset="0"/>
            </a:endParaRPr>
          </a:p>
        </p:txBody>
      </p:sp>
      <p:sp>
        <p:nvSpPr>
          <p:cNvPr id="15369" name="Rectangle 9"/>
          <p:cNvSpPr>
            <a:spLocks noGrp="1" noRot="1" noChangeArrowheads="1"/>
          </p:cNvSpPr>
          <p:nvPr>
            <p:ph type="body" sz="half" idx="4294967295"/>
          </p:nvPr>
        </p:nvSpPr>
        <p:spPr>
          <a:xfrm>
            <a:off x="0" y="2781300"/>
            <a:ext cx="2736850" cy="4537075"/>
          </a:xfrm>
        </p:spPr>
        <p:txBody>
          <a:bodyPr/>
          <a:lstStyle/>
          <a:p>
            <a:pPr eaLnBrk="1" hangingPunct="1">
              <a:buNone/>
            </a:pPr>
            <a:endParaRPr lang="ru-RU" sz="2800" dirty="0" smtClean="0">
              <a:latin typeface="Arial" charset="0"/>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Picture 16" descr="1986819[1]"/>
          <p:cNvPicPr>
            <a:picLocks noGrp="1" noChangeAspect="1" noChangeArrowheads="1"/>
          </p:cNvPicPr>
          <p:nvPr>
            <p:ph sz="half" idx="4294967295"/>
          </p:nvPr>
        </p:nvPicPr>
        <p:blipFill>
          <a:blip r:embed="rId2"/>
          <a:srcRect/>
          <a:stretch>
            <a:fillRect/>
          </a:stretch>
        </p:blipFill>
        <p:spPr>
          <a:xfrm>
            <a:off x="4572000" y="285728"/>
            <a:ext cx="4176713" cy="6264275"/>
          </a:xfrm>
          <a:noFill/>
        </p:spPr>
      </p:pic>
      <p:sp>
        <p:nvSpPr>
          <p:cNvPr id="16397" name="Rectangle 13"/>
          <p:cNvSpPr>
            <a:spLocks noGrp="1" noRot="1" noChangeArrowheads="1"/>
          </p:cNvSpPr>
          <p:nvPr>
            <p:ph type="title" idx="4294967295"/>
          </p:nvPr>
        </p:nvSpPr>
        <p:spPr>
          <a:xfrm>
            <a:off x="0" y="214290"/>
            <a:ext cx="5715040" cy="4827599"/>
          </a:xfrm>
        </p:spPr>
        <p:txBody>
          <a:bodyPr/>
          <a:lstStyle/>
          <a:p>
            <a:pPr algn="ctr" eaLnBrk="1" hangingPunct="1"/>
            <a:r>
              <a:rPr lang="en-US" sz="4800" dirty="0" smtClean="0">
                <a:latin typeface="Arial Black" pitchFamily="34" charset="0"/>
              </a:rPr>
              <a:t>Giraffes were sent to the Zoo.</a:t>
            </a:r>
            <a:endParaRPr lang="ru-RU" sz="4800" dirty="0" smtClean="0">
              <a:latin typeface="Arial Black" pitchFamily="34" charset="0"/>
            </a:endParaRPr>
          </a:p>
        </p:txBody>
      </p:sp>
      <p:sp>
        <p:nvSpPr>
          <p:cNvPr id="16398" name="Rectangle 14"/>
          <p:cNvSpPr>
            <a:spLocks noGrp="1" noRot="1" noChangeArrowheads="1"/>
          </p:cNvSpPr>
          <p:nvPr>
            <p:ph type="body" sz="half" idx="4294967295"/>
          </p:nvPr>
        </p:nvSpPr>
        <p:spPr>
          <a:xfrm>
            <a:off x="250825" y="4581525"/>
            <a:ext cx="3600450" cy="2276475"/>
          </a:xfrm>
        </p:spPr>
        <p:txBody>
          <a:bodyPr/>
          <a:lstStyle/>
          <a:p>
            <a:pPr eaLnBrk="1" hangingPunct="1">
              <a:buNone/>
            </a:pPr>
            <a:endParaRPr lang="ru-RU" sz="2800" dirty="0" smtClean="0">
              <a:latin typeface="Arial"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sz="quarter"/>
          </p:nvPr>
        </p:nvSpPr>
        <p:spPr>
          <a:xfrm>
            <a:off x="0" y="1857364"/>
            <a:ext cx="9144000" cy="2500330"/>
          </a:xfrm>
        </p:spPr>
        <p:txBody>
          <a:bodyPr/>
          <a:lstStyle/>
          <a:p>
            <a:pPr algn="ctr"/>
            <a:r>
              <a:rPr lang="en-US" sz="6600" dirty="0" smtClean="0"/>
              <a:t>It is a map of London Zoo.</a:t>
            </a:r>
            <a:endParaRPr lang="ru-RU" sz="6600" dirty="0"/>
          </a:p>
        </p:txBody>
      </p:sp>
      <p:sp>
        <p:nvSpPr>
          <p:cNvPr id="3" name="Подзаголовок 2"/>
          <p:cNvSpPr>
            <a:spLocks noGrp="1"/>
          </p:cNvSpPr>
          <p:nvPr>
            <p:ph type="subTitle" sz="quarter" idx="1"/>
          </p:nvPr>
        </p:nvSpPr>
        <p:spPr/>
        <p:txBody>
          <a:bodyPr/>
          <a:lstStyle/>
          <a:p>
            <a:endParaRPr lang="ru-RU"/>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idx="4294967295"/>
          </p:nvPr>
        </p:nvSpPr>
        <p:spPr/>
        <p:txBody>
          <a:bodyPr anchor="b" anchorCtr="1"/>
          <a:lstStyle/>
          <a:p>
            <a:pPr algn="ctr" eaLnBrk="1" hangingPunct="1"/>
            <a:r>
              <a:rPr lang="ru-RU" sz="6200" smtClean="0">
                <a:latin typeface="Arial Black" pitchFamily="34" charset="0"/>
              </a:rPr>
              <a:t>         </a:t>
            </a:r>
            <a:r>
              <a:rPr lang="ru-RU" sz="6200" smtClean="0">
                <a:solidFill>
                  <a:schemeClr val="accent1"/>
                </a:solidFill>
                <a:latin typeface="Arial Black" pitchFamily="34" charset="0"/>
              </a:rPr>
              <a:t/>
            </a:r>
            <a:br>
              <a:rPr lang="ru-RU" sz="6200" smtClean="0">
                <a:solidFill>
                  <a:schemeClr val="accent1"/>
                </a:solidFill>
                <a:latin typeface="Arial Black" pitchFamily="34" charset="0"/>
              </a:rPr>
            </a:br>
            <a:r>
              <a:rPr lang="ru-RU" sz="6200" smtClean="0">
                <a:solidFill>
                  <a:schemeClr val="accent1"/>
                </a:solidFill>
                <a:latin typeface="Arial Black" pitchFamily="34" charset="0"/>
              </a:rPr>
              <a:t> </a:t>
            </a:r>
            <a:endParaRPr lang="ru-RU" sz="6800" smtClean="0">
              <a:solidFill>
                <a:srgbClr val="00FF00"/>
              </a:solidFill>
              <a:latin typeface="Arial Black" pitchFamily="34" charset="0"/>
            </a:endParaRPr>
          </a:p>
        </p:txBody>
      </p:sp>
      <p:pic>
        <p:nvPicPr>
          <p:cNvPr id="16387" name="Picture 10" descr="scarkuz1[1]"/>
          <p:cNvPicPr>
            <a:picLocks noGrp="1" noChangeAspect="1" noChangeArrowheads="1"/>
          </p:cNvPicPr>
          <p:nvPr>
            <p:ph sz="half" idx="4294967295"/>
          </p:nvPr>
        </p:nvPicPr>
        <p:blipFill>
          <a:blip r:embed="rId2"/>
          <a:srcRect/>
          <a:stretch>
            <a:fillRect/>
          </a:stretch>
        </p:blipFill>
        <p:spPr>
          <a:xfrm>
            <a:off x="6948488" y="4221163"/>
            <a:ext cx="1995487" cy="2016125"/>
          </a:xfrm>
          <a:noFill/>
        </p:spPr>
      </p:pic>
      <p:pic>
        <p:nvPicPr>
          <p:cNvPr id="16388" name="Picture 13" descr="ZooMap[1]"/>
          <p:cNvPicPr>
            <a:picLocks noGrp="1" noChangeAspect="1" noChangeArrowheads="1"/>
          </p:cNvPicPr>
          <p:nvPr>
            <p:ph sz="quarter" idx="4294967295"/>
          </p:nvPr>
        </p:nvPicPr>
        <p:blipFill>
          <a:blip r:embed="rId3"/>
          <a:srcRect/>
          <a:stretch>
            <a:fillRect/>
          </a:stretch>
        </p:blipFill>
        <p:spPr>
          <a:xfrm>
            <a:off x="323850" y="260350"/>
            <a:ext cx="6408738" cy="6308725"/>
          </a:xfrm>
          <a:noFill/>
        </p:spPr>
      </p:pic>
      <p:pic>
        <p:nvPicPr>
          <p:cNvPr id="16389" name="Picture 14" descr="bakupages_in_londonzoo11154[1]"/>
          <p:cNvPicPr>
            <a:picLocks noGrp="1" noChangeAspect="1" noChangeArrowheads="1"/>
          </p:cNvPicPr>
          <p:nvPr>
            <p:ph sz="quarter" idx="4294967295"/>
          </p:nvPr>
        </p:nvPicPr>
        <p:blipFill>
          <a:blip r:embed="rId4"/>
          <a:srcRect/>
          <a:stretch>
            <a:fillRect/>
          </a:stretch>
        </p:blipFill>
        <p:spPr>
          <a:xfrm>
            <a:off x="7019925" y="476250"/>
            <a:ext cx="1943100" cy="2595563"/>
          </a:xfrm>
          <a:noFill/>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2" name="Picture 14" descr="6a00d8341c630a53ef0120a547c4e9970c-600wi[1]"/>
          <p:cNvPicPr>
            <a:picLocks noGrp="1" noChangeAspect="1" noChangeArrowheads="1"/>
          </p:cNvPicPr>
          <p:nvPr>
            <p:ph sz="quarter" idx="4294967295"/>
          </p:nvPr>
        </p:nvPicPr>
        <p:blipFill>
          <a:blip r:embed="rId2"/>
          <a:srcRect/>
          <a:stretch>
            <a:fillRect/>
          </a:stretch>
        </p:blipFill>
        <p:spPr>
          <a:xfrm>
            <a:off x="571472" y="4214818"/>
            <a:ext cx="3600450" cy="2328862"/>
          </a:xfrm>
          <a:noFill/>
        </p:spPr>
      </p:pic>
      <p:pic>
        <p:nvPicPr>
          <p:cNvPr id="17411" name="Picture 13" descr="1-web[1]"/>
          <p:cNvPicPr>
            <a:picLocks noGrp="1" noChangeAspect="1" noChangeArrowheads="1"/>
          </p:cNvPicPr>
          <p:nvPr>
            <p:ph sz="quarter" idx="4294967295"/>
          </p:nvPr>
        </p:nvPicPr>
        <p:blipFill>
          <a:blip r:embed="rId3"/>
          <a:srcRect/>
          <a:stretch>
            <a:fillRect/>
          </a:stretch>
        </p:blipFill>
        <p:spPr>
          <a:xfrm>
            <a:off x="500034" y="214290"/>
            <a:ext cx="3744913" cy="2800350"/>
          </a:xfrm>
          <a:noFill/>
        </p:spPr>
      </p:pic>
      <p:pic>
        <p:nvPicPr>
          <p:cNvPr id="17413" name="Picture 15" descr="82734[1]"/>
          <p:cNvPicPr>
            <a:picLocks noGrp="1" noChangeAspect="1" noChangeArrowheads="1"/>
          </p:cNvPicPr>
          <p:nvPr>
            <p:ph sz="quarter" idx="4294967295"/>
          </p:nvPr>
        </p:nvPicPr>
        <p:blipFill>
          <a:blip r:embed="rId4"/>
          <a:srcRect/>
          <a:stretch>
            <a:fillRect/>
          </a:stretch>
        </p:blipFill>
        <p:spPr>
          <a:xfrm>
            <a:off x="4714876" y="214290"/>
            <a:ext cx="3816350" cy="3052763"/>
          </a:xfrm>
          <a:noFill/>
        </p:spPr>
      </p:pic>
      <p:sp>
        <p:nvSpPr>
          <p:cNvPr id="18440" name="Rectangle 8"/>
          <p:cNvSpPr>
            <a:spLocks noGrp="1" noRot="1" noChangeArrowheads="1"/>
          </p:cNvSpPr>
          <p:nvPr>
            <p:ph type="title" sz="quarter" idx="4294967295"/>
          </p:nvPr>
        </p:nvSpPr>
        <p:spPr>
          <a:xfrm>
            <a:off x="571472" y="2928934"/>
            <a:ext cx="8385175" cy="1431925"/>
          </a:xfrm>
        </p:spPr>
        <p:txBody>
          <a:bodyPr/>
          <a:lstStyle/>
          <a:p>
            <a:pPr eaLnBrk="1" hangingPunct="1"/>
            <a:r>
              <a:rPr lang="en-US" dirty="0" smtClean="0">
                <a:latin typeface="Arial Black" pitchFamily="34" charset="0"/>
              </a:rPr>
              <a:t>You see wild cats. </a:t>
            </a:r>
            <a:br>
              <a:rPr lang="en-US" dirty="0" smtClean="0">
                <a:latin typeface="Arial Black" pitchFamily="34" charset="0"/>
              </a:rPr>
            </a:br>
            <a:r>
              <a:rPr lang="en-US" dirty="0" smtClean="0">
                <a:latin typeface="Arial Black" pitchFamily="34" charset="0"/>
              </a:rPr>
              <a:t>They are strong and cruel.</a:t>
            </a:r>
            <a:endParaRPr lang="ru-RU" dirty="0" smtClean="0">
              <a:latin typeface="Arial Black" pitchFamily="34" charset="0"/>
            </a:endParaRPr>
          </a:p>
        </p:txBody>
      </p:sp>
      <p:pic>
        <p:nvPicPr>
          <p:cNvPr id="17414" name="Picture 24" descr="london_zoo[2]"/>
          <p:cNvPicPr>
            <a:picLocks noGrp="1" noChangeAspect="1" noChangeArrowheads="1"/>
          </p:cNvPicPr>
          <p:nvPr>
            <p:ph sz="quarter" idx="4294967295"/>
          </p:nvPr>
        </p:nvPicPr>
        <p:blipFill>
          <a:blip r:embed="rId5"/>
          <a:srcRect/>
          <a:stretch>
            <a:fillRect/>
          </a:stretch>
        </p:blipFill>
        <p:spPr>
          <a:xfrm>
            <a:off x="5000628" y="4286256"/>
            <a:ext cx="3744912" cy="2279650"/>
          </a:xfrm>
          <a:noFill/>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2_Трава">
  <a:themeElements>
    <a:clrScheme name="Трава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fontScheme name="2_Трава">
      <a:majorFont>
        <a:latin typeface=""/>
        <a:ea typeface=""/>
        <a:cs typeface=""/>
      </a:majorFont>
      <a:minorFont>
        <a:latin typeface=""/>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рава 1">
        <a:dk1>
          <a:srgbClr val="FF9900"/>
        </a:dk1>
        <a:lt1>
          <a:srgbClr val="FFFFFF"/>
        </a:lt1>
        <a:dk2>
          <a:srgbClr val="FFCC66"/>
        </a:dk2>
        <a:lt2>
          <a:srgbClr val="CC6600"/>
        </a:lt2>
        <a:accent1>
          <a:srgbClr val="F05000"/>
        </a:accent1>
        <a:accent2>
          <a:srgbClr val="B28300"/>
        </a:accent2>
        <a:accent3>
          <a:srgbClr val="FFE2B8"/>
        </a:accent3>
        <a:accent4>
          <a:srgbClr val="DADADA"/>
        </a:accent4>
        <a:accent5>
          <a:srgbClr val="F6B3AA"/>
        </a:accent5>
        <a:accent6>
          <a:srgbClr val="A17600"/>
        </a:accent6>
        <a:hlink>
          <a:srgbClr val="99CC00"/>
        </a:hlink>
        <a:folHlink>
          <a:srgbClr val="008000"/>
        </a:folHlink>
      </a:clrScheme>
      <a:clrMap bg1="dk2" tx1="lt1" bg2="dk1" tx2="lt2" accent1="accent1" accent2="accent2" accent3="accent3" accent4="accent4" accent5="accent5" accent6="accent6" hlink="hlink" folHlink="folHlink"/>
    </a:extraClrScheme>
    <a:extraClrScheme>
      <a:clrScheme name="Трава 2">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00"/>
        </a:hlink>
        <a:folHlink>
          <a:srgbClr val="FFFF99"/>
        </a:folHlink>
      </a:clrScheme>
      <a:clrMap bg1="dk2" tx1="lt1" bg2="dk1" tx2="lt2" accent1="accent1" accent2="accent2" accent3="accent3" accent4="accent4" accent5="accent5" accent6="accent6" hlink="hlink" folHlink="folHlink"/>
    </a:extraClrScheme>
    <a:extraClrScheme>
      <a:clrScheme name="Трава 3">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DDFFBB"/>
        </a:folHlink>
      </a:clrScheme>
      <a:clrMap bg1="dk2" tx1="lt1" bg2="dk1" tx2="lt2" accent1="accent1" accent2="accent2" accent3="accent3" accent4="accent4" accent5="accent5" accent6="accent6" hlink="hlink" folHlink="folHlink"/>
    </a:extraClrScheme>
    <a:extraClrScheme>
      <a:clrScheme name="Трава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clrMap bg1="dk2" tx1="lt1" bg2="dk1" tx2="lt2" accent1="accent1" accent2="accent2" accent3="accent3" accent4="accent4" accent5="accent5" accent6="accent6" hlink="hlink" folHlink="folHlink"/>
    </a:extraClrScheme>
    <a:extraClrScheme>
      <a:clrScheme name="Трава 5">
        <a:dk1>
          <a:srgbClr val="000000"/>
        </a:dk1>
        <a:lt1>
          <a:srgbClr val="CCECFF"/>
        </a:lt1>
        <a:dk2>
          <a:srgbClr val="000000"/>
        </a:dk2>
        <a:lt2>
          <a:srgbClr val="D6EDEE"/>
        </a:lt2>
        <a:accent1>
          <a:srgbClr val="E8F0F4"/>
        </a:accent1>
        <a:accent2>
          <a:srgbClr val="8EAAFA"/>
        </a:accent2>
        <a:accent3>
          <a:srgbClr val="E2F4FF"/>
        </a:accent3>
        <a:accent4>
          <a:srgbClr val="000000"/>
        </a:accent4>
        <a:accent5>
          <a:srgbClr val="F2F6F8"/>
        </a:accent5>
        <a:accent6>
          <a:srgbClr val="809AE3"/>
        </a:accent6>
        <a:hlink>
          <a:srgbClr val="0066FF"/>
        </a:hlink>
        <a:folHlink>
          <a:srgbClr val="9947FD"/>
        </a:folHlink>
      </a:clrScheme>
      <a:clrMap bg1="lt1" tx1="dk1" bg2="lt2" tx2="dk2" accent1="accent1" accent2="accent2" accent3="accent3" accent4="accent4" accent5="accent5" accent6="accent6" hlink="hlink" folHlink="folHlink"/>
    </a:extraClrScheme>
    <a:extraClrScheme>
      <a:clrScheme name="Трава 6">
        <a:dk1>
          <a:srgbClr val="48486A"/>
        </a:dk1>
        <a:lt1>
          <a:srgbClr val="FFFFFF"/>
        </a:lt1>
        <a:dk2>
          <a:srgbClr val="000099"/>
        </a:dk2>
        <a:lt2>
          <a:srgbClr val="F8F8F8"/>
        </a:lt2>
        <a:accent1>
          <a:srgbClr val="6699FF"/>
        </a:accent1>
        <a:accent2>
          <a:srgbClr val="0000FF"/>
        </a:accent2>
        <a:accent3>
          <a:srgbClr val="AAAACA"/>
        </a:accent3>
        <a:accent4>
          <a:srgbClr val="DADADA"/>
        </a:accent4>
        <a:accent5>
          <a:srgbClr val="B8CAFF"/>
        </a:accent5>
        <a:accent6>
          <a:srgbClr val="0000E7"/>
        </a:accent6>
        <a:hlink>
          <a:srgbClr val="3DCCFF"/>
        </a:hlink>
        <a:folHlink>
          <a:srgbClr val="CCECFF"/>
        </a:folHlink>
      </a:clrScheme>
      <a:clrMap bg1="dk2" tx1="lt1" bg2="dk1" tx2="lt2" accent1="accent1" accent2="accent2" accent3="accent3" accent4="accent4" accent5="accent5" accent6="accent6" hlink="hlink" folHlink="folHlink"/>
    </a:extraClrScheme>
    <a:extraClrScheme>
      <a:clrScheme name="Трава 7">
        <a:dk1>
          <a:srgbClr val="573F8B"/>
        </a:dk1>
        <a:lt1>
          <a:srgbClr val="FFFFFF"/>
        </a:lt1>
        <a:dk2>
          <a:srgbClr val="666699"/>
        </a:dk2>
        <a:lt2>
          <a:srgbClr val="D9D9FF"/>
        </a:lt2>
        <a:accent1>
          <a:srgbClr val="CC99FF"/>
        </a:accent1>
        <a:accent2>
          <a:srgbClr val="9933FF"/>
        </a:accent2>
        <a:accent3>
          <a:srgbClr val="B8B8CA"/>
        </a:accent3>
        <a:accent4>
          <a:srgbClr val="DADADA"/>
        </a:accent4>
        <a:accent5>
          <a:srgbClr val="E2CAFF"/>
        </a:accent5>
        <a:accent6>
          <a:srgbClr val="8A2DE7"/>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Трава 8">
        <a:dk1>
          <a:srgbClr val="000000"/>
        </a:dk1>
        <a:lt1>
          <a:srgbClr val="EAEAEA"/>
        </a:lt1>
        <a:dk2>
          <a:srgbClr val="000000"/>
        </a:dk2>
        <a:lt2>
          <a:srgbClr val="C1C2CB"/>
        </a:lt2>
        <a:accent1>
          <a:srgbClr val="F1F1F7"/>
        </a:accent1>
        <a:accent2>
          <a:srgbClr val="8C8CB4"/>
        </a:accent2>
        <a:accent3>
          <a:srgbClr val="F3F3F3"/>
        </a:accent3>
        <a:accent4>
          <a:srgbClr val="000000"/>
        </a:accent4>
        <a:accent5>
          <a:srgbClr val="F7F7FA"/>
        </a:accent5>
        <a:accent6>
          <a:srgbClr val="7E7EA3"/>
        </a:accent6>
        <a:hlink>
          <a:srgbClr val="A3FFFF"/>
        </a:hlink>
        <a:folHlink>
          <a:srgbClr val="9E99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540</TotalTime>
  <Words>226</Words>
  <Application>Microsoft Office PowerPoint</Application>
  <PresentationFormat>Экран (4:3)</PresentationFormat>
  <Paragraphs>41</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2_Трава</vt:lpstr>
      <vt:lpstr>LONDON ZOO</vt:lpstr>
      <vt:lpstr>1828</vt:lpstr>
      <vt:lpstr>Elephants and leopards were in London Zoo.</vt:lpstr>
      <vt:lpstr>Polar bear came  to Britain.</vt:lpstr>
      <vt:lpstr>Zebras lived in London too. </vt:lpstr>
      <vt:lpstr>Giraffes were sent to the Zoo.</vt:lpstr>
      <vt:lpstr>It is a map of London Zoo.</vt:lpstr>
      <vt:lpstr>           </vt:lpstr>
      <vt:lpstr>You see wild cats.  They are strong and cruel.</vt:lpstr>
      <vt:lpstr>They are from Africa. Big and aggressive animals.</vt:lpstr>
      <vt:lpstr>World of birds</vt:lpstr>
      <vt:lpstr>They are very funny penguins</vt:lpstr>
      <vt:lpstr>Reptiles are frogs, crocodiles, tortoises. </vt:lpstr>
      <vt:lpstr>Monkeys are funny. </vt:lpstr>
      <vt:lpstr>Aquarium. You can see different fish. </vt:lpstr>
      <vt:lpstr>LETTER</vt:lpstr>
      <vt:lpstr>This animal is not little It is big and it hasn’t got wings It has got big ears It lives in Africa It can run very fast People ride this animal     </vt:lpstr>
      <vt:lpstr>This  animal  is  black and  white.  It  isn't  very  little. It  has  got  a  big  body    and small  head.  It  is  a  bird  but  it  can't fly. It  lives  in  Antarctica.  It  can't  run  fast  but  it can swim  fast. </vt:lpstr>
      <vt:lpstr>This animal is very big. It  is  orange  and  black. It  can  run  very fast. It  lives in Asia. It  is in danger now.   </vt:lpstr>
      <vt:lpstr>Welcome to our ZOO </vt:lpstr>
      <vt:lpstr>Слайд 21</vt:lpstr>
      <vt:lpstr>Thank you for attention!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шоу</dc:title>
  <dc:creator>Лискина Мс</dc:creator>
  <cp:lastModifiedBy>ВСШ</cp:lastModifiedBy>
  <cp:revision>81</cp:revision>
  <dcterms:created xsi:type="dcterms:W3CDTF">2006-12-09T16:09:33Z</dcterms:created>
  <dcterms:modified xsi:type="dcterms:W3CDTF">2005-12-31T23:12:50Z</dcterms:modified>
</cp:coreProperties>
</file>