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4F34A8-EB90-48FF-A53A-67A81992E761}" type="doc">
      <dgm:prSet loTypeId="urn:microsoft.com/office/officeart/2005/8/layout/radial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BFB2BB9-06ED-489D-A48E-DF02D3E6FDD0}">
      <dgm:prSet phldrT="[Текст]" custT="1"/>
      <dgm:spPr/>
      <dgm:t>
        <a:bodyPr/>
        <a:lstStyle/>
        <a:p>
          <a:r>
            <a:rPr lang="ru-RU" sz="2000" dirty="0" smtClean="0"/>
            <a:t>ошибки</a:t>
          </a:r>
          <a:endParaRPr lang="ru-RU" sz="2000" dirty="0"/>
        </a:p>
      </dgm:t>
    </dgm:pt>
    <dgm:pt modelId="{AD0005DA-6703-4ED6-8375-D0085B4DBB6D}" type="parTrans" cxnId="{14CE7721-6885-4E15-8C89-F135E1BD544B}">
      <dgm:prSet/>
      <dgm:spPr/>
      <dgm:t>
        <a:bodyPr/>
        <a:lstStyle/>
        <a:p>
          <a:endParaRPr lang="ru-RU"/>
        </a:p>
      </dgm:t>
    </dgm:pt>
    <dgm:pt modelId="{24DDD310-79F5-4E12-A246-887608566535}" type="sibTrans" cxnId="{14CE7721-6885-4E15-8C89-F135E1BD544B}">
      <dgm:prSet/>
      <dgm:spPr/>
      <dgm:t>
        <a:bodyPr/>
        <a:lstStyle/>
        <a:p>
          <a:endParaRPr lang="ru-RU"/>
        </a:p>
      </dgm:t>
    </dgm:pt>
    <dgm:pt modelId="{DDC3DC95-D60B-41CB-9A68-05C3FD23B2BE}">
      <dgm:prSet phldrT="[Текст]" custT="1"/>
      <dgm:spPr/>
      <dgm:t>
        <a:bodyPr/>
        <a:lstStyle/>
        <a:p>
          <a:r>
            <a:rPr lang="ru-RU" sz="2000" dirty="0" smtClean="0"/>
            <a:t>1. Ведение правой рукой влево </a:t>
          </a:r>
          <a:r>
            <a:rPr lang="ru-RU" sz="2000" dirty="0" smtClean="0"/>
            <a:t/>
          </a:r>
          <a:br>
            <a:rPr lang="ru-RU" sz="2000" dirty="0" smtClean="0"/>
          </a:br>
          <a:r>
            <a:rPr lang="ru-RU" sz="2000" dirty="0" smtClean="0"/>
            <a:t>и </a:t>
          </a:r>
          <a:r>
            <a:rPr lang="ru-RU" sz="2000" dirty="0" smtClean="0"/>
            <a:t>наоборот</a:t>
          </a:r>
          <a:endParaRPr lang="ru-RU" sz="2000" dirty="0"/>
        </a:p>
      </dgm:t>
    </dgm:pt>
    <dgm:pt modelId="{3B88AC61-4F12-4BD5-A5D0-AE0FD4D309A3}" type="parTrans" cxnId="{47CA445C-6288-42EF-9D13-DC23BC2B933C}">
      <dgm:prSet/>
      <dgm:spPr/>
      <dgm:t>
        <a:bodyPr/>
        <a:lstStyle/>
        <a:p>
          <a:endParaRPr lang="ru-RU"/>
        </a:p>
      </dgm:t>
    </dgm:pt>
    <dgm:pt modelId="{573F6C3B-F6E3-47B5-A57E-7976E63AEAA8}" type="sibTrans" cxnId="{47CA445C-6288-42EF-9D13-DC23BC2B933C}">
      <dgm:prSet/>
      <dgm:spPr/>
      <dgm:t>
        <a:bodyPr/>
        <a:lstStyle/>
        <a:p>
          <a:endParaRPr lang="ru-RU"/>
        </a:p>
      </dgm:t>
    </dgm:pt>
    <dgm:pt modelId="{6F1FD157-E5BA-4D46-A9E1-EBCAD3893C76}">
      <dgm:prSet phldrT="[Текст]" phldr="1"/>
      <dgm:spPr/>
      <dgm:t>
        <a:bodyPr/>
        <a:lstStyle/>
        <a:p>
          <a:endParaRPr lang="ru-RU" dirty="0"/>
        </a:p>
      </dgm:t>
    </dgm:pt>
    <dgm:pt modelId="{BAEF2049-CB10-4ECE-A2FB-69DEE6CD3F93}" type="parTrans" cxnId="{BD31471B-57FB-4FC3-9531-0207F9614C3B}">
      <dgm:prSet/>
      <dgm:spPr/>
      <dgm:t>
        <a:bodyPr/>
        <a:lstStyle/>
        <a:p>
          <a:endParaRPr lang="ru-RU"/>
        </a:p>
      </dgm:t>
    </dgm:pt>
    <dgm:pt modelId="{146BADD0-FCA9-4C3C-948F-CDF4889DAEAD}" type="sibTrans" cxnId="{BD31471B-57FB-4FC3-9531-0207F9614C3B}">
      <dgm:prSet/>
      <dgm:spPr/>
      <dgm:t>
        <a:bodyPr/>
        <a:lstStyle/>
        <a:p>
          <a:endParaRPr lang="ru-RU"/>
        </a:p>
      </dgm:t>
    </dgm:pt>
    <dgm:pt modelId="{21D3B358-FC17-4190-BC31-944650D8FABE}">
      <dgm:prSet phldrT="[Текст]" custT="1"/>
      <dgm:spPr/>
      <dgm:t>
        <a:bodyPr/>
        <a:lstStyle/>
        <a:p>
          <a:r>
            <a:rPr lang="ru-RU" sz="2000" dirty="0" smtClean="0"/>
            <a:t>3. Туловище </a:t>
          </a:r>
          <a:endParaRPr lang="ru-RU" sz="2000" dirty="0" smtClean="0"/>
        </a:p>
        <a:p>
          <a:r>
            <a:rPr lang="ru-RU" sz="2000" dirty="0" smtClean="0"/>
            <a:t>в </a:t>
          </a:r>
          <a:r>
            <a:rPr lang="ru-RU" sz="2000" dirty="0" smtClean="0"/>
            <a:t>момент перевода не закрывает мяч</a:t>
          </a:r>
          <a:endParaRPr lang="ru-RU" sz="2000" dirty="0"/>
        </a:p>
      </dgm:t>
    </dgm:pt>
    <dgm:pt modelId="{5B192116-8CAA-4F81-8ACE-630E9B6CCD3A}" type="parTrans" cxnId="{ADC77F71-35B2-4E79-8686-3EF80731CD6B}">
      <dgm:prSet/>
      <dgm:spPr/>
      <dgm:t>
        <a:bodyPr/>
        <a:lstStyle/>
        <a:p>
          <a:endParaRPr lang="ru-RU"/>
        </a:p>
      </dgm:t>
    </dgm:pt>
    <dgm:pt modelId="{74EFFB61-8281-4AB7-96DB-2DC9B92F5964}" type="sibTrans" cxnId="{ADC77F71-35B2-4E79-8686-3EF80731CD6B}">
      <dgm:prSet/>
      <dgm:spPr/>
      <dgm:t>
        <a:bodyPr/>
        <a:lstStyle/>
        <a:p>
          <a:endParaRPr lang="ru-RU"/>
        </a:p>
      </dgm:t>
    </dgm:pt>
    <dgm:pt modelId="{3A2840C8-D38B-4366-8B8B-4366B8B45CB3}">
      <dgm:prSet phldrT="[Текст]" custT="1"/>
      <dgm:spPr/>
      <dgm:t>
        <a:bodyPr/>
        <a:lstStyle/>
        <a:p>
          <a:r>
            <a:rPr lang="ru-RU" sz="2000" dirty="0" smtClean="0"/>
            <a:t>2. При переводе мяча с руки на руку отсутствует низкий отскок</a:t>
          </a:r>
          <a:endParaRPr lang="ru-RU" sz="2000" dirty="0"/>
        </a:p>
      </dgm:t>
    </dgm:pt>
    <dgm:pt modelId="{FC1370E9-5F3A-4E88-9CAC-A0E249F78A29}" type="parTrans" cxnId="{207A69F9-74D3-4015-91C2-1FC6C47F1840}">
      <dgm:prSet/>
      <dgm:spPr/>
      <dgm:t>
        <a:bodyPr/>
        <a:lstStyle/>
        <a:p>
          <a:endParaRPr lang="ru-RU"/>
        </a:p>
      </dgm:t>
    </dgm:pt>
    <dgm:pt modelId="{814D8C6B-15B2-4286-8A26-804DF9108D5D}" type="sibTrans" cxnId="{207A69F9-74D3-4015-91C2-1FC6C47F1840}">
      <dgm:prSet/>
      <dgm:spPr/>
      <dgm:t>
        <a:bodyPr/>
        <a:lstStyle/>
        <a:p>
          <a:endParaRPr lang="ru-RU"/>
        </a:p>
      </dgm:t>
    </dgm:pt>
    <dgm:pt modelId="{2CB15F2B-CD47-4008-B968-599BD64E7AF1}" type="pres">
      <dgm:prSet presAssocID="{604F34A8-EB90-48FF-A53A-67A81992E76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4CE2FD-FC59-4F22-B9C4-8D31896BE755}" type="pres">
      <dgm:prSet presAssocID="{BBFB2BB9-06ED-489D-A48E-DF02D3E6FDD0}" presName="centerShape" presStyleLbl="node0" presStyleIdx="0" presStyleCnt="1" custScaleX="129935" custLinFactNeighborX="11070" custLinFactNeighborY="424"/>
      <dgm:spPr/>
      <dgm:t>
        <a:bodyPr/>
        <a:lstStyle/>
        <a:p>
          <a:endParaRPr lang="ru-RU"/>
        </a:p>
      </dgm:t>
    </dgm:pt>
    <dgm:pt modelId="{6AA61DDA-3903-4D35-B15D-D56E72DF565F}" type="pres">
      <dgm:prSet presAssocID="{3B88AC61-4F12-4BD5-A5D0-AE0FD4D309A3}" presName="parTrans" presStyleLbl="sibTrans2D1" presStyleIdx="0" presStyleCnt="4"/>
      <dgm:spPr/>
      <dgm:t>
        <a:bodyPr/>
        <a:lstStyle/>
        <a:p>
          <a:endParaRPr lang="ru-RU"/>
        </a:p>
      </dgm:t>
    </dgm:pt>
    <dgm:pt modelId="{035D060A-B4AE-45EF-BBB5-1E8165ABEC3D}" type="pres">
      <dgm:prSet presAssocID="{3B88AC61-4F12-4BD5-A5D0-AE0FD4D309A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BA0AEC0A-2677-4A30-B095-35E581B58230}" type="pres">
      <dgm:prSet presAssocID="{DDC3DC95-D60B-41CB-9A68-05C3FD23B2BE}" presName="node" presStyleLbl="node1" presStyleIdx="0" presStyleCnt="4" custScaleX="236676" custRadScaleRad="95729" custRadScaleInc="-12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ABD2C-E7B7-4CED-A6D5-6D331069BE7D}" type="pres">
      <dgm:prSet presAssocID="{BAEF2049-CB10-4ECE-A2FB-69DEE6CD3F93}" presName="parTrans" presStyleLbl="sibTrans2D1" presStyleIdx="1" presStyleCnt="4"/>
      <dgm:spPr/>
      <dgm:t>
        <a:bodyPr/>
        <a:lstStyle/>
        <a:p>
          <a:endParaRPr lang="ru-RU"/>
        </a:p>
      </dgm:t>
    </dgm:pt>
    <dgm:pt modelId="{94DE98FD-B287-4799-8036-DFC219A0A29E}" type="pres">
      <dgm:prSet presAssocID="{BAEF2049-CB10-4ECE-A2FB-69DEE6CD3F9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F4C75D9F-414A-43E8-BBE7-19697761CAB3}" type="pres">
      <dgm:prSet presAssocID="{6F1FD157-E5BA-4D46-A9E1-EBCAD3893C76}" presName="node" presStyleLbl="node1" presStyleIdx="1" presStyleCnt="4" custScaleX="95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AE2C9-ABC4-401A-A22A-CAB18D7BC42F}" type="pres">
      <dgm:prSet presAssocID="{5B192116-8CAA-4F81-8ACE-630E9B6CCD3A}" presName="parTrans" presStyleLbl="sibTrans2D1" presStyleIdx="2" presStyleCnt="4"/>
      <dgm:spPr/>
      <dgm:t>
        <a:bodyPr/>
        <a:lstStyle/>
        <a:p>
          <a:endParaRPr lang="ru-RU"/>
        </a:p>
      </dgm:t>
    </dgm:pt>
    <dgm:pt modelId="{EF14C573-163D-45D9-9FF0-9BF9E927E00A}" type="pres">
      <dgm:prSet presAssocID="{5B192116-8CAA-4F81-8ACE-630E9B6CCD3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AC8F20B2-D279-47DA-A431-716C6D2B170D}" type="pres">
      <dgm:prSet presAssocID="{21D3B358-FC17-4190-BC31-944650D8FABE}" presName="node" presStyleLbl="node1" presStyleIdx="2" presStyleCnt="4" custScaleX="246078" custRadScaleRad="98598" custRadScaleInc="166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B43C79-4EE2-4B95-A6AB-CB5D8EAA6A7D}" type="pres">
      <dgm:prSet presAssocID="{FC1370E9-5F3A-4E88-9CAC-A0E249F78A29}" presName="parTrans" presStyleLbl="sibTrans2D1" presStyleIdx="3" presStyleCnt="4"/>
      <dgm:spPr/>
      <dgm:t>
        <a:bodyPr/>
        <a:lstStyle/>
        <a:p>
          <a:endParaRPr lang="ru-RU"/>
        </a:p>
      </dgm:t>
    </dgm:pt>
    <dgm:pt modelId="{0358D414-E672-4CF1-BACE-F7EC2DD35906}" type="pres">
      <dgm:prSet presAssocID="{FC1370E9-5F3A-4E88-9CAC-A0E249F78A29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9BF9EB3D-10CB-486E-BDB9-457EB38806C6}" type="pres">
      <dgm:prSet presAssocID="{3A2840C8-D38B-4366-8B8B-4366B8B45CB3}" presName="node" presStyleLbl="node1" presStyleIdx="3" presStyleCnt="4" custScaleX="249498" custScaleY="129322" custRadScaleRad="111422" custRadScaleInc="1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22EECE-4C46-4FD6-B11B-A7741D1ACBBC}" type="presOf" srcId="{3A2840C8-D38B-4366-8B8B-4366B8B45CB3}" destId="{9BF9EB3D-10CB-486E-BDB9-457EB38806C6}" srcOrd="0" destOrd="0" presId="urn:microsoft.com/office/officeart/2005/8/layout/radial5"/>
    <dgm:cxn modelId="{14CE7721-6885-4E15-8C89-F135E1BD544B}" srcId="{604F34A8-EB90-48FF-A53A-67A81992E761}" destId="{BBFB2BB9-06ED-489D-A48E-DF02D3E6FDD0}" srcOrd="0" destOrd="0" parTransId="{AD0005DA-6703-4ED6-8375-D0085B4DBB6D}" sibTransId="{24DDD310-79F5-4E12-A246-887608566535}"/>
    <dgm:cxn modelId="{A618DFDE-7BDD-428E-9087-D7DBBB969976}" type="presOf" srcId="{DDC3DC95-D60B-41CB-9A68-05C3FD23B2BE}" destId="{BA0AEC0A-2677-4A30-B095-35E581B58230}" srcOrd="0" destOrd="0" presId="urn:microsoft.com/office/officeart/2005/8/layout/radial5"/>
    <dgm:cxn modelId="{47CA445C-6288-42EF-9D13-DC23BC2B933C}" srcId="{BBFB2BB9-06ED-489D-A48E-DF02D3E6FDD0}" destId="{DDC3DC95-D60B-41CB-9A68-05C3FD23B2BE}" srcOrd="0" destOrd="0" parTransId="{3B88AC61-4F12-4BD5-A5D0-AE0FD4D309A3}" sibTransId="{573F6C3B-F6E3-47B5-A57E-7976E63AEAA8}"/>
    <dgm:cxn modelId="{BD31471B-57FB-4FC3-9531-0207F9614C3B}" srcId="{BBFB2BB9-06ED-489D-A48E-DF02D3E6FDD0}" destId="{6F1FD157-E5BA-4D46-A9E1-EBCAD3893C76}" srcOrd="1" destOrd="0" parTransId="{BAEF2049-CB10-4ECE-A2FB-69DEE6CD3F93}" sibTransId="{146BADD0-FCA9-4C3C-948F-CDF4889DAEAD}"/>
    <dgm:cxn modelId="{48575111-15B6-41BE-B188-89FB7B5B6D81}" type="presOf" srcId="{BBFB2BB9-06ED-489D-A48E-DF02D3E6FDD0}" destId="{B54CE2FD-FC59-4F22-B9C4-8D31896BE755}" srcOrd="0" destOrd="0" presId="urn:microsoft.com/office/officeart/2005/8/layout/radial5"/>
    <dgm:cxn modelId="{01FD9947-AC0B-431F-8084-A0EC7007A115}" type="presOf" srcId="{604F34A8-EB90-48FF-A53A-67A81992E761}" destId="{2CB15F2B-CD47-4008-B968-599BD64E7AF1}" srcOrd="0" destOrd="0" presId="urn:microsoft.com/office/officeart/2005/8/layout/radial5"/>
    <dgm:cxn modelId="{5BAF4494-113D-49F5-BF32-ED59E1451DAE}" type="presOf" srcId="{5B192116-8CAA-4F81-8ACE-630E9B6CCD3A}" destId="{7B2AE2C9-ABC4-401A-A22A-CAB18D7BC42F}" srcOrd="0" destOrd="0" presId="urn:microsoft.com/office/officeart/2005/8/layout/radial5"/>
    <dgm:cxn modelId="{1C49B162-DBB4-40A2-A157-9EFD8A9431A6}" type="presOf" srcId="{5B192116-8CAA-4F81-8ACE-630E9B6CCD3A}" destId="{EF14C573-163D-45D9-9FF0-9BF9E927E00A}" srcOrd="1" destOrd="0" presId="urn:microsoft.com/office/officeart/2005/8/layout/radial5"/>
    <dgm:cxn modelId="{F53A74AC-27AE-4C04-A3E2-CCA0805802C6}" type="presOf" srcId="{BAEF2049-CB10-4ECE-A2FB-69DEE6CD3F93}" destId="{32DABD2C-E7B7-4CED-A6D5-6D331069BE7D}" srcOrd="0" destOrd="0" presId="urn:microsoft.com/office/officeart/2005/8/layout/radial5"/>
    <dgm:cxn modelId="{FFDA95A5-277C-42E2-885D-85BE80393C32}" type="presOf" srcId="{3B88AC61-4F12-4BD5-A5D0-AE0FD4D309A3}" destId="{6AA61DDA-3903-4D35-B15D-D56E72DF565F}" srcOrd="0" destOrd="0" presId="urn:microsoft.com/office/officeart/2005/8/layout/radial5"/>
    <dgm:cxn modelId="{ADC77F71-35B2-4E79-8686-3EF80731CD6B}" srcId="{BBFB2BB9-06ED-489D-A48E-DF02D3E6FDD0}" destId="{21D3B358-FC17-4190-BC31-944650D8FABE}" srcOrd="2" destOrd="0" parTransId="{5B192116-8CAA-4F81-8ACE-630E9B6CCD3A}" sibTransId="{74EFFB61-8281-4AB7-96DB-2DC9B92F5964}"/>
    <dgm:cxn modelId="{9D1578F3-7911-4C1C-929D-2271EC01118B}" type="presOf" srcId="{3B88AC61-4F12-4BD5-A5D0-AE0FD4D309A3}" destId="{035D060A-B4AE-45EF-BBB5-1E8165ABEC3D}" srcOrd="1" destOrd="0" presId="urn:microsoft.com/office/officeart/2005/8/layout/radial5"/>
    <dgm:cxn modelId="{0A4B2C2E-918D-4BA6-9107-CADE7F1F45F8}" type="presOf" srcId="{FC1370E9-5F3A-4E88-9CAC-A0E249F78A29}" destId="{0358D414-E672-4CF1-BACE-F7EC2DD35906}" srcOrd="1" destOrd="0" presId="urn:microsoft.com/office/officeart/2005/8/layout/radial5"/>
    <dgm:cxn modelId="{1CE65BBD-CAD9-4763-BA71-6B5EF7B177BE}" type="presOf" srcId="{FC1370E9-5F3A-4E88-9CAC-A0E249F78A29}" destId="{A2B43C79-4EE2-4B95-A6AB-CB5D8EAA6A7D}" srcOrd="0" destOrd="0" presId="urn:microsoft.com/office/officeart/2005/8/layout/radial5"/>
    <dgm:cxn modelId="{207A69F9-74D3-4015-91C2-1FC6C47F1840}" srcId="{BBFB2BB9-06ED-489D-A48E-DF02D3E6FDD0}" destId="{3A2840C8-D38B-4366-8B8B-4366B8B45CB3}" srcOrd="3" destOrd="0" parTransId="{FC1370E9-5F3A-4E88-9CAC-A0E249F78A29}" sibTransId="{814D8C6B-15B2-4286-8A26-804DF9108D5D}"/>
    <dgm:cxn modelId="{F39CFB0B-C929-4F2B-AFD5-A8F12C7DA525}" type="presOf" srcId="{21D3B358-FC17-4190-BC31-944650D8FABE}" destId="{AC8F20B2-D279-47DA-A431-716C6D2B170D}" srcOrd="0" destOrd="0" presId="urn:microsoft.com/office/officeart/2005/8/layout/radial5"/>
    <dgm:cxn modelId="{8661ACA3-F17A-4748-8CF4-8D1246F2EC81}" type="presOf" srcId="{6F1FD157-E5BA-4D46-A9E1-EBCAD3893C76}" destId="{F4C75D9F-414A-43E8-BBE7-19697761CAB3}" srcOrd="0" destOrd="0" presId="urn:microsoft.com/office/officeart/2005/8/layout/radial5"/>
    <dgm:cxn modelId="{B8003A53-BFDF-406C-B543-32D95D589246}" type="presOf" srcId="{BAEF2049-CB10-4ECE-A2FB-69DEE6CD3F93}" destId="{94DE98FD-B287-4799-8036-DFC219A0A29E}" srcOrd="1" destOrd="0" presId="urn:microsoft.com/office/officeart/2005/8/layout/radial5"/>
    <dgm:cxn modelId="{A16A3F5D-F1C6-4A0B-BF64-9895F6B47A20}" type="presParOf" srcId="{2CB15F2B-CD47-4008-B968-599BD64E7AF1}" destId="{B54CE2FD-FC59-4F22-B9C4-8D31896BE755}" srcOrd="0" destOrd="0" presId="urn:microsoft.com/office/officeart/2005/8/layout/radial5"/>
    <dgm:cxn modelId="{58B8CEDD-CFE5-4B84-9249-808CCD64549E}" type="presParOf" srcId="{2CB15F2B-CD47-4008-B968-599BD64E7AF1}" destId="{6AA61DDA-3903-4D35-B15D-D56E72DF565F}" srcOrd="1" destOrd="0" presId="urn:microsoft.com/office/officeart/2005/8/layout/radial5"/>
    <dgm:cxn modelId="{77567191-D210-44FF-8F38-CC79F80D39B8}" type="presParOf" srcId="{6AA61DDA-3903-4D35-B15D-D56E72DF565F}" destId="{035D060A-B4AE-45EF-BBB5-1E8165ABEC3D}" srcOrd="0" destOrd="0" presId="urn:microsoft.com/office/officeart/2005/8/layout/radial5"/>
    <dgm:cxn modelId="{11DE8259-951A-4555-864A-ECB4C9D0CEFA}" type="presParOf" srcId="{2CB15F2B-CD47-4008-B968-599BD64E7AF1}" destId="{BA0AEC0A-2677-4A30-B095-35E581B58230}" srcOrd="2" destOrd="0" presId="urn:microsoft.com/office/officeart/2005/8/layout/radial5"/>
    <dgm:cxn modelId="{157E2E0D-F5FF-4034-B5C0-74F7489118F8}" type="presParOf" srcId="{2CB15F2B-CD47-4008-B968-599BD64E7AF1}" destId="{32DABD2C-E7B7-4CED-A6D5-6D331069BE7D}" srcOrd="3" destOrd="0" presId="urn:microsoft.com/office/officeart/2005/8/layout/radial5"/>
    <dgm:cxn modelId="{327DC88D-1486-4ECC-8411-9CFF6D8522C8}" type="presParOf" srcId="{32DABD2C-E7B7-4CED-A6D5-6D331069BE7D}" destId="{94DE98FD-B287-4799-8036-DFC219A0A29E}" srcOrd="0" destOrd="0" presId="urn:microsoft.com/office/officeart/2005/8/layout/radial5"/>
    <dgm:cxn modelId="{426FA3B2-607F-4A75-9A11-58EA677BD51D}" type="presParOf" srcId="{2CB15F2B-CD47-4008-B968-599BD64E7AF1}" destId="{F4C75D9F-414A-43E8-BBE7-19697761CAB3}" srcOrd="4" destOrd="0" presId="urn:microsoft.com/office/officeart/2005/8/layout/radial5"/>
    <dgm:cxn modelId="{D605DCF1-C554-47BB-8D4F-0E98CB150040}" type="presParOf" srcId="{2CB15F2B-CD47-4008-B968-599BD64E7AF1}" destId="{7B2AE2C9-ABC4-401A-A22A-CAB18D7BC42F}" srcOrd="5" destOrd="0" presId="urn:microsoft.com/office/officeart/2005/8/layout/radial5"/>
    <dgm:cxn modelId="{F53DFECB-82E5-450D-847E-88193543DC72}" type="presParOf" srcId="{7B2AE2C9-ABC4-401A-A22A-CAB18D7BC42F}" destId="{EF14C573-163D-45D9-9FF0-9BF9E927E00A}" srcOrd="0" destOrd="0" presId="urn:microsoft.com/office/officeart/2005/8/layout/radial5"/>
    <dgm:cxn modelId="{2853D4B5-48A8-4F73-AA6C-0EF8B5F58C71}" type="presParOf" srcId="{2CB15F2B-CD47-4008-B968-599BD64E7AF1}" destId="{AC8F20B2-D279-47DA-A431-716C6D2B170D}" srcOrd="6" destOrd="0" presId="urn:microsoft.com/office/officeart/2005/8/layout/radial5"/>
    <dgm:cxn modelId="{9B941862-63AD-4250-B9DF-8F4EA3E4ACED}" type="presParOf" srcId="{2CB15F2B-CD47-4008-B968-599BD64E7AF1}" destId="{A2B43C79-4EE2-4B95-A6AB-CB5D8EAA6A7D}" srcOrd="7" destOrd="0" presId="urn:microsoft.com/office/officeart/2005/8/layout/radial5"/>
    <dgm:cxn modelId="{51611C82-5B5E-4FC2-8482-2CE6192A9E73}" type="presParOf" srcId="{A2B43C79-4EE2-4B95-A6AB-CB5D8EAA6A7D}" destId="{0358D414-E672-4CF1-BACE-F7EC2DD35906}" srcOrd="0" destOrd="0" presId="urn:microsoft.com/office/officeart/2005/8/layout/radial5"/>
    <dgm:cxn modelId="{B45413E7-3CA4-4D55-8EEB-66DCBAC5CD6F}" type="presParOf" srcId="{2CB15F2B-CD47-4008-B968-599BD64E7AF1}" destId="{9BF9EB3D-10CB-486E-BDB9-457EB38806C6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4CE2FD-FC59-4F22-B9C4-8D31896BE755}">
      <dsp:nvSpPr>
        <dsp:cNvPr id="0" name=""/>
        <dsp:cNvSpPr/>
      </dsp:nvSpPr>
      <dsp:spPr>
        <a:xfrm>
          <a:off x="4176463" y="2448280"/>
          <a:ext cx="1592231" cy="122540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ошибки</a:t>
          </a:r>
          <a:endParaRPr lang="ru-RU" sz="2000" kern="1200" dirty="0"/>
        </a:p>
      </dsp:txBody>
      <dsp:txXfrm>
        <a:off x="4176463" y="2448280"/>
        <a:ext cx="1592231" cy="1225406"/>
      </dsp:txXfrm>
    </dsp:sp>
    <dsp:sp modelId="{6AA61DDA-3903-4D35-B15D-D56E72DF565F}">
      <dsp:nvSpPr>
        <dsp:cNvPr id="0" name=""/>
        <dsp:cNvSpPr/>
      </dsp:nvSpPr>
      <dsp:spPr>
        <a:xfrm rot="15101649">
          <a:off x="4424995" y="1808018"/>
          <a:ext cx="445949" cy="5435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101649">
        <a:off x="4424995" y="1808018"/>
        <a:ext cx="445949" cy="543545"/>
      </dsp:txXfrm>
    </dsp:sp>
    <dsp:sp modelId="{BA0AEC0A-2677-4A30-B095-35E581B58230}">
      <dsp:nvSpPr>
        <dsp:cNvPr id="0" name=""/>
        <dsp:cNvSpPr/>
      </dsp:nvSpPr>
      <dsp:spPr>
        <a:xfrm>
          <a:off x="2448277" y="144008"/>
          <a:ext cx="3625303" cy="153175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1. Ведение правой рукой влево </a:t>
          </a:r>
          <a:r>
            <a:rPr lang="ru-RU" sz="2000" kern="1200" dirty="0" smtClean="0"/>
            <a:t/>
          </a:r>
          <a:br>
            <a:rPr lang="ru-RU" sz="2000" kern="1200" dirty="0" smtClean="0"/>
          </a:br>
          <a:r>
            <a:rPr lang="ru-RU" sz="2000" kern="1200" dirty="0" smtClean="0"/>
            <a:t>и </a:t>
          </a:r>
          <a:r>
            <a:rPr lang="ru-RU" sz="2000" kern="1200" dirty="0" smtClean="0"/>
            <a:t>наоборот</a:t>
          </a:r>
          <a:endParaRPr lang="ru-RU" sz="2000" kern="1200" dirty="0"/>
        </a:p>
      </dsp:txBody>
      <dsp:txXfrm>
        <a:off x="2448277" y="144008"/>
        <a:ext cx="3625303" cy="1531757"/>
      </dsp:txXfrm>
    </dsp:sp>
    <dsp:sp modelId="{32DABD2C-E7B7-4CED-A6D5-6D331069BE7D}">
      <dsp:nvSpPr>
        <dsp:cNvPr id="0" name=""/>
        <dsp:cNvSpPr/>
      </dsp:nvSpPr>
      <dsp:spPr>
        <a:xfrm rot="21562560">
          <a:off x="5815512" y="2779415"/>
          <a:ext cx="112993" cy="5435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1562560">
        <a:off x="5815512" y="2779415"/>
        <a:ext cx="112993" cy="543545"/>
      </dsp:txXfrm>
    </dsp:sp>
    <dsp:sp modelId="{F4C75D9F-414A-43E8-BBE7-19697761CAB3}">
      <dsp:nvSpPr>
        <dsp:cNvPr id="0" name=""/>
        <dsp:cNvSpPr/>
      </dsp:nvSpPr>
      <dsp:spPr>
        <a:xfrm>
          <a:off x="5981757" y="2276121"/>
          <a:ext cx="1467653" cy="153175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5981757" y="2276121"/>
        <a:ext cx="1467653" cy="1531757"/>
      </dsp:txXfrm>
    </dsp:sp>
    <dsp:sp modelId="{7B2AE2C9-ABC4-401A-A22A-CAB18D7BC42F}">
      <dsp:nvSpPr>
        <dsp:cNvPr id="0" name=""/>
        <dsp:cNvSpPr/>
      </dsp:nvSpPr>
      <dsp:spPr>
        <a:xfrm rot="6591685">
          <a:off x="4384027" y="3777868"/>
          <a:ext cx="462832" cy="5435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6591685">
        <a:off x="4384027" y="3777868"/>
        <a:ext cx="462832" cy="543545"/>
      </dsp:txXfrm>
    </dsp:sp>
    <dsp:sp modelId="{AC8F20B2-D279-47DA-A431-716C6D2B170D}">
      <dsp:nvSpPr>
        <dsp:cNvPr id="0" name=""/>
        <dsp:cNvSpPr/>
      </dsp:nvSpPr>
      <dsp:spPr>
        <a:xfrm>
          <a:off x="2304260" y="4464502"/>
          <a:ext cx="3769319" cy="153175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3. Туловище </a:t>
          </a: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 </a:t>
          </a:r>
          <a:r>
            <a:rPr lang="ru-RU" sz="2000" kern="1200" dirty="0" smtClean="0"/>
            <a:t>момент перевода не закрывает мяч</a:t>
          </a:r>
          <a:endParaRPr lang="ru-RU" sz="2000" kern="1200" dirty="0"/>
        </a:p>
      </dsp:txBody>
      <dsp:txXfrm>
        <a:off x="2304260" y="4464502"/>
        <a:ext cx="3769319" cy="1531757"/>
      </dsp:txXfrm>
    </dsp:sp>
    <dsp:sp modelId="{A2B43C79-4EE2-4B95-A6AB-CB5D8EAA6A7D}">
      <dsp:nvSpPr>
        <dsp:cNvPr id="0" name=""/>
        <dsp:cNvSpPr/>
      </dsp:nvSpPr>
      <dsp:spPr>
        <a:xfrm rot="10862435">
          <a:off x="3963562" y="2772251"/>
          <a:ext cx="150622" cy="5435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62435">
        <a:off x="3963562" y="2772251"/>
        <a:ext cx="150622" cy="543545"/>
      </dsp:txXfrm>
    </dsp:sp>
    <dsp:sp modelId="{9BF9EB3D-10CB-486E-BDB9-457EB38806C6}">
      <dsp:nvSpPr>
        <dsp:cNvPr id="0" name=""/>
        <dsp:cNvSpPr/>
      </dsp:nvSpPr>
      <dsp:spPr>
        <a:xfrm>
          <a:off x="72004" y="2016229"/>
          <a:ext cx="3821705" cy="19809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2. При переводе мяча с руки на руку отсутствует низкий отскок</a:t>
          </a:r>
          <a:endParaRPr lang="ru-RU" sz="2000" kern="1200" dirty="0"/>
        </a:p>
      </dsp:txBody>
      <dsp:txXfrm>
        <a:off x="72004" y="2016229"/>
        <a:ext cx="3821705" cy="1980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F54DBB6-B5C2-4BB3-ACC2-3016A9819E37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37E6EDD-C5AE-4F46-A908-2E54EDA22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James-FIBA-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717032"/>
            <a:ext cx="17281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062912" cy="852512"/>
          </a:xfrm>
          <a:ln w="762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Презентация к уроку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062912" cy="1944216"/>
          </a:xfrm>
          <a:ln w="762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/>
              <a:t>Ведение мяча с изменением направления и скорости передвижения.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Передача мяча в движении двумя руками от груди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6" name="Овал 5"/>
          <p:cNvSpPr/>
          <p:nvPr/>
        </p:nvSpPr>
        <p:spPr>
          <a:xfrm>
            <a:off x="611560" y="4653136"/>
            <a:ext cx="2736304" cy="1296000"/>
          </a:xfrm>
          <a:prstGeom prst="ellipse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ЦО № 1080 «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Экополис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95936" y="5517232"/>
            <a:ext cx="4104456" cy="1080120"/>
          </a:xfrm>
          <a:prstGeom prst="round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Учитель физкультуры:</a:t>
            </a: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Белова Ирина Борисовна.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1052736"/>
            <a:ext cx="8424936" cy="3096344"/>
          </a:xfrm>
          <a:prstGeom prst="roundRect">
            <a:avLst/>
          </a:prstGeom>
          <a:ln w="762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Ведение мяча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4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Ведение мяча - один из основных технических элементов баскетбола, второй, после передачи, способ перемещения мяча по площадке. правильное, технически грамотное ведение мяча - фундамент для стабильного контроля за ним, основа индивидуального обыгрывания соперника.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Ведение мяча – единственный прием, дающий возможность игроку продвигаться с мячом по площадке с большим диапазоном скоростей и в любом направлении. </a:t>
            </a:r>
          </a:p>
        </p:txBody>
      </p:sp>
      <p:pic>
        <p:nvPicPr>
          <p:cNvPr id="5" name="Рисунок 4" descr="korstin-ilona.jpg"/>
          <p:cNvPicPr>
            <a:picLocks noChangeAspect="1"/>
          </p:cNvPicPr>
          <p:nvPr/>
        </p:nvPicPr>
        <p:blipFill>
          <a:blip r:embed="rId2" cstate="print"/>
          <a:srcRect l="12282" r="9003"/>
          <a:stretch>
            <a:fillRect/>
          </a:stretch>
        </p:blipFill>
        <p:spPr>
          <a:xfrm>
            <a:off x="6084168" y="4221088"/>
            <a:ext cx="2205093" cy="2376000"/>
          </a:xfrm>
          <a:prstGeom prst="rect">
            <a:avLst/>
          </a:prstGeom>
        </p:spPr>
      </p:pic>
      <p:pic>
        <p:nvPicPr>
          <p:cNvPr id="6" name="Рисунок 5" descr="nelson1097524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293096"/>
            <a:ext cx="3028928" cy="230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1484784"/>
            <a:ext cx="8640960" cy="439248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/>
          <a:lstStyle/>
          <a:p>
            <a:pPr algn="ctr"/>
            <a:r>
              <a:rPr lang="ru-RU" dirty="0" smtClean="0"/>
              <a:t>Техника ведения мяча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Ведение осуществляется последовательными мягкими толчками мяча одной рукой вниз – вперед  несколько в сторону от ступней. Основные движения выполняют локтевой и лучезапястный суставы. Ноги необходимо сгибать, чтобы сохранить положение равновесия и быстро изменить направление движения. Туловище слегка подают вперед, плечо и рука, свободная от мяча, должны не подпускать соперника к мячу.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275856" y="3068960"/>
            <a:ext cx="2736304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3082276"/>
            <a:ext cx="8136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ОШИБКИ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67544" y="908720"/>
            <a:ext cx="2232000" cy="2232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Хлопок по мячу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563888" y="260648"/>
            <a:ext cx="2232000" cy="22322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Туловище сильно наклонено вперед 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95536" y="3717032"/>
            <a:ext cx="2232000" cy="2232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 Мяч ударяется перед собой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491880" y="4365104"/>
            <a:ext cx="2232000" cy="2232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5. Ноги не достаточно согнуты 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588224" y="908720"/>
            <a:ext cx="2232000" cy="2232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 Голова опущена вниз.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516216" y="3789040"/>
            <a:ext cx="2232000" cy="2232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6. Ведение со зрительным контролем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3861048"/>
            <a:ext cx="8568952" cy="259228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844824"/>
            <a:ext cx="8352928" cy="18722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0532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Ведение мяча с изменением направления и скорости передвижения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Ведение с изменением скорости и высоты отскока.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Чем выше отскок и меньше его угол (в рациональных пределах), тем выше скорость передвижения. При отскоке низком и близком к вертикальному, ведение замедляется и может вообще выполняться на месте. </a:t>
            </a:r>
          </a:p>
          <a:p>
            <a:pPr algn="just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Ведение с изменением направления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игрок ведет мяч правой рукой – кисть накладывает на боковую поверхность мяча и, выпрямляя руку, посылает его влево. Туловище при этом наклоняется в сторону полета мяча, тяжесть тела переносится на левую ногу. Игрок продолжает двигаться в новом направлении, ведя мяч левой рукой. 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83568" y="620688"/>
          <a:ext cx="7776864" cy="608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basketball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2780928"/>
            <a:ext cx="1800200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11560" y="1916832"/>
            <a:ext cx="8064896" cy="14401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Передача мяча двумя руками от груди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Передача мяча – прием, с помощью которого игрок направляет мяч партнеру для продолжения атаки.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07334501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645024"/>
            <a:ext cx="7632848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764704"/>
            <a:ext cx="8352928" cy="518457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783864"/>
            <a:ext cx="79208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Передача мяча двумя руками от груди, стоя на месте – кисть с расставленными пальцами свободно обхватывают мяч, удерживаемый на уровне пояса, локти опущены. Кругообразным движением рук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вперед-вниз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на себя – вверх и одновременным плавным сгибанием ног в коленных суставах, мяч подтягивают к груди. Затем мяч посылают вперед резким выпрямлением рук почти до отказа, при этом ноги полностью разгибаются и масса тела переносится на выставленную вперед ногу. Мяч выпускается захлестывающим движением кистей, придавая ему обратное вращение. После передачи руки расслабленно опускают, игрок выпрямляется, а затем занимает положение на слегка согнутых ногах.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3185715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39752" y="2780928"/>
            <a:ext cx="4392488" cy="9361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ошибки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3568" y="332656"/>
            <a:ext cx="3240000" cy="21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12700" algn="ctr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Несогласованность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 рук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8064" y="332656"/>
            <a:ext cx="3240000" cy="21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Широкое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расставление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локтей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59832" y="4365104"/>
            <a:ext cx="3240000" cy="21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Отсутствие захлестывающего движения кистями</a:t>
            </a:r>
          </a:p>
        </p:txBody>
      </p:sp>
      <p:pic>
        <p:nvPicPr>
          <p:cNvPr id="13" name="Рисунок 12" descr="_42585231_robinson4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77072"/>
            <a:ext cx="2695680" cy="1944000"/>
          </a:xfrm>
          <a:prstGeom prst="rect">
            <a:avLst/>
          </a:prstGeom>
        </p:spPr>
      </p:pic>
      <p:pic>
        <p:nvPicPr>
          <p:cNvPr id="14" name="Рисунок 13" descr="image47329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861048"/>
            <a:ext cx="2442240" cy="19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149</TotalTime>
  <Words>423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Презентация к уроку</vt:lpstr>
      <vt:lpstr>Ведение мяча</vt:lpstr>
      <vt:lpstr>Техника ведения мяча</vt:lpstr>
      <vt:lpstr>Слайд 4</vt:lpstr>
      <vt:lpstr>Ведение мяча с изменением направления и скорости передвижения</vt:lpstr>
      <vt:lpstr>Слайд 6</vt:lpstr>
      <vt:lpstr>Передача мяча двумя руками от груди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</dc:title>
  <dc:creator>Galina</dc:creator>
  <cp:lastModifiedBy>user</cp:lastModifiedBy>
  <cp:revision>18</cp:revision>
  <dcterms:created xsi:type="dcterms:W3CDTF">2011-11-27T18:50:53Z</dcterms:created>
  <dcterms:modified xsi:type="dcterms:W3CDTF">2011-11-28T10:17:53Z</dcterms:modified>
</cp:coreProperties>
</file>