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0" r:id="rId4"/>
    <p:sldId id="265" r:id="rId5"/>
    <p:sldId id="261" r:id="rId6"/>
    <p:sldId id="262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EAE7"/>
    <a:srgbClr val="FFF7DD"/>
    <a:srgbClr val="9900CC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804" autoAdjust="0"/>
    <p:restoredTop sz="86502" autoAdjust="0"/>
  </p:normalViewPr>
  <p:slideViewPr>
    <p:cSldViewPr>
      <p:cViewPr varScale="1">
        <p:scale>
          <a:sx n="68" d="100"/>
          <a:sy n="68" d="100"/>
        </p:scale>
        <p:origin x="-16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99BC6-38A5-45F0-8F15-11652F932707}" type="datetimeFigureOut">
              <a:rPr lang="ru-RU" smtClean="0"/>
              <a:t>28.11.2011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8123B-E776-4D7C-83DD-1F891C7C36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8123B-E776-4D7C-83DD-1F891C7C3691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8123B-E776-4D7C-83DD-1F891C7C3691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8123B-E776-4D7C-83DD-1F891C7C3691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8123B-E776-4D7C-83DD-1F891C7C3691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8123B-E776-4D7C-83DD-1F891C7C3691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8123B-E776-4D7C-83DD-1F891C7C3691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8123B-E776-4D7C-83DD-1F891C7C3691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8123B-E776-4D7C-83DD-1F891C7C3691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285728"/>
            <a:ext cx="8643966" cy="578963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Съедобные грибы</a:t>
            </a:r>
            <a:br>
              <a:rPr lang="ru-RU" sz="9600" dirty="0" smtClean="0">
                <a:solidFill>
                  <a:srgbClr val="FF0000"/>
                </a:solidFill>
              </a:rPr>
            </a:br>
            <a:r>
              <a:rPr lang="ru-RU" sz="9600" dirty="0" smtClean="0">
                <a:solidFill>
                  <a:srgbClr val="FF0000"/>
                </a:solidFill>
              </a:rPr>
              <a:t>   </a:t>
            </a:r>
            <a:r>
              <a:rPr lang="ru-RU" sz="1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моу</a:t>
            </a: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Бояркинская</a:t>
            </a: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им. М. е. </a:t>
            </a:r>
            <a:r>
              <a:rPr lang="ru-RU" sz="1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катукова</a:t>
            </a: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московская область, </a:t>
            </a:r>
            <a:r>
              <a:rPr lang="ru-RU" sz="1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озерский</a:t>
            </a: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район </a:t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Учитель начальных классов: </a:t>
            </a:r>
            <a:r>
              <a:rPr lang="ru-RU" sz="1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сырова</a:t>
            </a: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Лариса Эдуардовна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43438" y="457200"/>
            <a:ext cx="3143272" cy="838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Белый гриб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4422"/>
            <a:ext cx="4286248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357686" y="135729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Белый гриб считается царём грибов не только из-за его внушительного размера, но и благодаря его вкусу и питательности.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328612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  Другое название белого гриба – боровик, реже – коровка.</a:t>
            </a:r>
            <a:endParaRPr lang="ru-RU" sz="24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3500462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000496" y="178592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Растёт гриб подберёзовик в лиственных лесах, преимущественно в березняке.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571480"/>
            <a:ext cx="23775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подберёзовик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1357298"/>
            <a:ext cx="4333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Подберёзовик - отличный гриб.</a:t>
            </a:r>
            <a:endParaRPr lang="ru-RU" sz="24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857232"/>
            <a:ext cx="3500462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857884" y="428604"/>
            <a:ext cx="2198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C66FF"/>
                </a:solidFill>
              </a:rPr>
              <a:t>подосиновик</a:t>
            </a:r>
            <a:endParaRPr lang="ru-RU" sz="2800" dirty="0">
              <a:solidFill>
                <a:srgbClr val="CC66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14298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  Это съедобный гриб, растёт в смешанных лесах, его микориза (грибница) связана с осиной, очень часто его находят именно в осиновых лесах или близи осин.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4290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  Имеет </a:t>
            </a:r>
            <a:r>
              <a:rPr lang="ru-RU" sz="2400" i="1" dirty="0" smtClean="0"/>
              <a:t>крас</a:t>
            </a:r>
            <a:r>
              <a:rPr lang="ru-RU" sz="2400" dirty="0" smtClean="0"/>
              <a:t>новато-оранжевую шляпку, коренастую ножку с тёмными «чешуйками» и плотную мякоть, синеющую на разрезе.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400049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572000" y="20002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Сыроежка – самый распространенный гриб России. Сыроежки растут в любых лесах – лиственных, хвойных или смешанных.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1142984"/>
            <a:ext cx="18472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9900CC"/>
                </a:solidFill>
              </a:rPr>
              <a:t>Сыроежка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14810" y="22859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5005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 </a:t>
            </a:r>
            <a:endParaRPr lang="ru-RU" sz="2400" dirty="0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4786314" cy="500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929190" y="714356"/>
            <a:ext cx="42148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    Лисички</a:t>
            </a:r>
          </a:p>
          <a:p>
            <a:r>
              <a:rPr lang="ru-RU" sz="2400" dirty="0" smtClean="0"/>
              <a:t>Встречается обильно во всех лесах, очень распространена в средней полосе. Грибы растут большими семьями в первой половине лета и осенью. Шляпка ярко-желтая, у молодого гриба выпуклая с завернутыми краями, позднее плоская, затем воронкообразная с сильно волнистыми краями. </a:t>
            </a:r>
            <a:endParaRPr lang="ru-RU" sz="2400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46"/>
            <a:ext cx="4071966" cy="3917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786446" y="428604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шампиньоны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121442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Большинство </a:t>
            </a:r>
            <a:r>
              <a:rPr lang="ru-RU" sz="2400" i="1" dirty="0" smtClean="0"/>
              <a:t>шампиньонов</a:t>
            </a:r>
            <a:r>
              <a:rPr lang="ru-RU" sz="2400" dirty="0" smtClean="0"/>
              <a:t> растет вне леса, однако шампиньон лесной — типично лесной вид. Встречается он лишь в хвойных лесах, главным образом в ельниках на богатых азотом почвах, растет около муравьиных куч, а иногда непосредственно на них, плодоносит довольно обильно в августе—сентябре. Гриб очень вкусный.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987824" y="1985645"/>
            <a:ext cx="424847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внимание!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166</TotalTime>
  <Words>154</Words>
  <Application>Microsoft Office PowerPoint</Application>
  <PresentationFormat>Экран (4:3)</PresentationFormat>
  <Paragraphs>27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Съедобные грибы    моу  Бояркинская сош им. М. е. катукова, московская область, озерский район                          Учитель начальных классов: сырова Лариса Эдуардовна</vt:lpstr>
      <vt:lpstr>Белый гриб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Съедобные грибы</dc:title>
  <dc:creator>админ</dc:creator>
  <cp:lastModifiedBy>123</cp:lastModifiedBy>
  <cp:revision>19</cp:revision>
  <dcterms:modified xsi:type="dcterms:W3CDTF">2011-11-28T18:50:43Z</dcterms:modified>
</cp:coreProperties>
</file>