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96B976-3BE7-4179-BF40-134B3F4B7916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0A4E70-80D1-4EA8-ABC3-2B34169E9F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028" y="1052736"/>
            <a:ext cx="9152028" cy="5805264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3800" dirty="0" smtClean="0"/>
              <a:t>Самоконтроль при занятиях физическими упражнениями</a:t>
            </a:r>
          </a:p>
          <a:p>
            <a:pPr algn="ctr"/>
            <a:endParaRPr lang="ru-RU" sz="3000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Работу выполнила 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ченица  9«А» класса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МОУ «СОШ </a:t>
            </a:r>
            <a:r>
              <a:rPr lang="ru-RU" dirty="0" err="1" smtClean="0"/>
              <a:t>р.п</a:t>
            </a:r>
            <a:r>
              <a:rPr lang="ru-RU" smtClean="0"/>
              <a:t>  </a:t>
            </a:r>
            <a:r>
              <a:rPr lang="ru-RU" dirty="0" smtClean="0"/>
              <a:t>Духовницкое Духовницкого района Саратовской области»</a:t>
            </a:r>
          </a:p>
          <a:p>
            <a:pPr algn="ctr"/>
            <a:r>
              <a:rPr lang="ru-RU" dirty="0" smtClean="0"/>
              <a:t>Рашидова Амина . </a:t>
            </a:r>
          </a:p>
          <a:p>
            <a:pPr algn="ctr"/>
            <a:r>
              <a:rPr lang="ru-RU" dirty="0" smtClean="0"/>
              <a:t>Учитель физкультуры: </a:t>
            </a:r>
            <a:r>
              <a:rPr lang="ru-RU" dirty="0" err="1" smtClean="0"/>
              <a:t>Немцева</a:t>
            </a:r>
            <a:r>
              <a:rPr lang="ru-RU" dirty="0" smtClean="0"/>
              <a:t> Г.А.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0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16832"/>
            <a:ext cx="9144000" cy="1928192"/>
          </a:xfrm>
        </p:spPr>
        <p:txBody>
          <a:bodyPr>
            <a:noAutofit/>
          </a:bodyPr>
          <a:lstStyle/>
          <a:p>
            <a:r>
              <a:rPr lang="ru-RU" sz="2400" dirty="0"/>
              <a:t>Самоконтроль — это регулярное наблюдение за состоянием своего здоровья и физического развития и их изменений под влиянием занятий физкультурой и спортом. Самоконтроль не может заменить врачебного контроля, он является лишь дополнением к нему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Самоконтроль состоит из общедоступных приемов наблюдения .В него входит учет субъективных (самочувствие , сон , аппетит и др.) и объекты (вес ,пульс ,спирометрия и </a:t>
            </a:r>
            <a:r>
              <a:rPr lang="ru-RU" sz="2400" dirty="0" err="1" smtClean="0"/>
              <a:t>др</a:t>
            </a:r>
            <a:r>
              <a:rPr lang="ru-RU" sz="2400" dirty="0" smtClean="0"/>
              <a:t> .) показателей . Самоконтроль необходимо вести постоянно и регулировать – во все периоды занятий физического упражнения и во время отдыха 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7211144" cy="2103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90238"/>
            <a:ext cx="3096344" cy="207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5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165304"/>
            <a:ext cx="4402832" cy="15929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0586" y="1066381"/>
            <a:ext cx="91545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Самочувствие является хорошим показателем влияния физических упражнений на организм физкультурника и спортсмена. Плохое самочувствие бывает при чрезмерно большой нагрузке, если интенсивность занятия не соответствует индивидуальным способностям физкультурника, состоянию его здоровья, физическому развитию и уровню его тренированности. О плохом самочувствии может свидетельствовать утомление человека.</a:t>
            </a:r>
          </a:p>
          <a:p>
            <a:r>
              <a:rPr lang="ru-RU" i="1" dirty="0" smtClean="0"/>
              <a:t>Существуют внешние признаки утомления, по которым самостоятельно можно оценить свою степень утомления после проведенного физкультурного занятия.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9780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Внешние признаки утомления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807304"/>
              </p:ext>
            </p:extLst>
          </p:nvPr>
        </p:nvGraphicFramePr>
        <p:xfrm>
          <a:off x="2267744" y="1916832"/>
          <a:ext cx="2667978" cy="4431564"/>
        </p:xfrm>
        <a:graphic>
          <a:graphicData uri="http://schemas.openxmlformats.org/drawingml/2006/table">
            <a:tbl>
              <a:tblPr/>
              <a:tblGrid>
                <a:gridCol w="433664"/>
                <a:gridCol w="480802"/>
                <a:gridCol w="749485"/>
                <a:gridCol w="1004027"/>
              </a:tblGrid>
              <a:tr h="316763">
                <a:tc>
                  <a:txBody>
                    <a:bodyPr/>
                    <a:lstStyle/>
                    <a:p>
                      <a:r>
                        <a:rPr lang="ru-RU" sz="900"/>
                        <a:t>Признаки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900"/>
                        <a:t>Степень утомления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6763"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легкая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значительная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очень большая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031">
                <a:tc>
                  <a:txBody>
                    <a:bodyPr/>
                    <a:lstStyle/>
                    <a:p>
                      <a:r>
                        <a:rPr lang="ru-RU" sz="900"/>
                        <a:t>Окраска кожи и лица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Небольшое покраснение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Значительное покраснение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Резкое покраснение, побледнение, появление синюшности губ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031">
                <a:tc>
                  <a:txBody>
                    <a:bodyPr/>
                    <a:lstStyle/>
                    <a:p>
                      <a:r>
                        <a:rPr lang="ru-RU" sz="900"/>
                        <a:t>Потливость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Небольшая, чаще на лице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Большая, головы и туловища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Очень сильная, выступание соли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031">
                <a:tc>
                  <a:txBody>
                    <a:bodyPr/>
                    <a:lstStyle/>
                    <a:p>
                      <a:r>
                        <a:rPr lang="ru-RU" sz="900"/>
                        <a:t>Дыхание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Учащенное, ровное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Значительное учащение, периодически через рот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Резко учащенное, поверхностное, одышка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9787">
                <a:tc>
                  <a:txBody>
                    <a:bodyPr/>
                    <a:lstStyle/>
                    <a:p>
                      <a:r>
                        <a:rPr lang="ru-RU" sz="900"/>
                        <a:t>Движение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Не нарушены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Неуверенные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Покачивания, нарушение координации движений, дрожание конечностей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031">
                <a:tc>
                  <a:txBody>
                    <a:bodyPr/>
                    <a:lstStyle/>
                    <a:p>
                      <a:r>
                        <a:rPr lang="ru-RU" sz="900"/>
                        <a:t>Внимание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Безошибочное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/>
                        <a:t>Неточность выполнения команд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Замедленное выполнение заданий, часто на повторную команду</a:t>
                      </a:r>
                    </a:p>
                  </a:txBody>
                  <a:tcPr marL="45252" marR="45252" marT="22626" marB="2262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3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305800" cy="11430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Сон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443840"/>
            <a:ext cx="67687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Основным процессом в организме, обеспечивающим отдых и восстановление сил, является сон. Во время сна восстанавливается работоспособность всех органов и тканей, и в первую очередь нервной системы. Особое значение в этом отношении имеют продолжительность и правильный режим сна.</a:t>
            </a:r>
          </a:p>
          <a:p>
            <a:endParaRPr lang="ru-RU" dirty="0" smtClean="0"/>
          </a:p>
          <a:p>
            <a:r>
              <a:rPr lang="ru-RU" dirty="0" smtClean="0"/>
              <a:t>В дневнике самоконтроля отмечаются: длительность сна, процесс засыпания, пробуждения во время сна, наличие сновидений.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4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Аппетит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177281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Аппетит. Особое внимание надо уделять характеру аппетита утром. Следует считать нормальным, если человек, через ½ - 1 ч после пробуждения, испытывает чувства голода. Иногда человек этой потребности не ощущает и даже через 3 – 4 ч. Это является важным признаком переутомления или неправильной деятельности желудочно-кишечного тракта.</a:t>
            </a:r>
          </a:p>
          <a:p>
            <a:endParaRPr lang="ru-RU" dirty="0" smtClean="0"/>
          </a:p>
          <a:p>
            <a:r>
              <a:rPr lang="ru-RU" dirty="0" smtClean="0"/>
              <a:t>В дневнике самоконтроля аппетит отмечается как нормальный, сниженный, повышенный; также следует фиксировать отсутствие аппетита, отвращение к еде, повышенную жажду.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3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Пульс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4482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Пульс. Исследования пульса является одним из наиболее доступных объективных методов изучения функции сердечно – сосудистой системы.</a:t>
            </a:r>
          </a:p>
          <a:p>
            <a:endParaRPr lang="ru-RU" dirty="0" smtClean="0"/>
          </a:p>
          <a:p>
            <a:r>
              <a:rPr lang="ru-RU" dirty="0" smtClean="0"/>
              <a:t>У одного и того же человека частота пульса меняется в зависимости от времени суток, положения тела (лежа, сидя, стоя). Ещё в большей степени на частоту пульса влияет характер предшествовавшей работы или эмоциональных переживаний: испуг, боль и др. Пульс учащается после приема пищи, чая, кофе, алкоголя, курения.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4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916832"/>
            <a:ext cx="5713512" cy="1422635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   Существует несколько способов измерения пульса: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а) тремя пальцами на запястье;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б) большим и указательным пальцами на шее;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в) кончиками пальцев на </a:t>
            </a:r>
            <a:r>
              <a:rPr lang="ru-RU" sz="1800" dirty="0" smtClean="0"/>
              <a:t>виске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г) ладонью к груди в области </a:t>
            </a:r>
            <a:r>
              <a:rPr lang="ru-RU" sz="1800" dirty="0" smtClean="0"/>
              <a:t>сердца</a:t>
            </a:r>
            <a:r>
              <a:rPr lang="ru-RU" dirty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21088"/>
            <a:ext cx="5040326" cy="156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22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 !!!!!!!!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454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Самоконтроль — это регулярное наблюдение за состоянием своего здоровья и физического развития и их изменений под влиянием занятий физкультурой и спортом. Самоконтроль не может заменить врачебного контроля, он является лишь дополнением к нему. Самоконтроль состоит из общедоступных приемов наблюдения .В него входит учет субъективных (самочувствие , сон , аппетит и др.) и объекты (вес ,пульс ,спирометрия и др .) показателей . Самоконтроль необходимо вести постоянно и регулировать – во все периоды занятий физического упражнения и во время отдыха .</vt:lpstr>
      <vt:lpstr> </vt:lpstr>
      <vt:lpstr>Внешние признаки утомления</vt:lpstr>
      <vt:lpstr>                   Сон</vt:lpstr>
      <vt:lpstr>                    Аппетит</vt:lpstr>
      <vt:lpstr>                   Пульс</vt:lpstr>
      <vt:lpstr>   Существует несколько способов измерения пульса:  а) тремя пальцами на запястье;  б) большим и указательным пальцами на шее;  в) кончиками пальцев на виске г) ладонью к груди в области сердца.</vt:lpstr>
      <vt:lpstr>Спасибо за внимание !!!!!!!!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атто</dc:creator>
  <cp:lastModifiedBy>Пользователь Windows</cp:lastModifiedBy>
  <cp:revision>9</cp:revision>
  <dcterms:created xsi:type="dcterms:W3CDTF">2011-11-12T13:06:42Z</dcterms:created>
  <dcterms:modified xsi:type="dcterms:W3CDTF">2011-11-15T16:19:25Z</dcterms:modified>
</cp:coreProperties>
</file>