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02DAEC-49BA-4C23-8E44-73973F422C65}" type="datetimeFigureOut">
              <a:rPr lang="ru-RU"/>
              <a:pPr>
                <a:defRPr/>
              </a:pPr>
              <a:t>01.01.2006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EDF841B-9CA9-40B4-A3C0-05FA2B5777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E01FAD-BFD1-4A85-A38C-D3694B90B4ED}" type="datetimeFigureOut">
              <a:rPr lang="ru-RU" smtClean="0"/>
              <a:pPr>
                <a:defRPr/>
              </a:pPr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B93526-58B3-456E-AB7A-48B7873E68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0D38A1-1FCD-49DC-90EA-381E62D14C48}" type="datetimeFigureOut">
              <a:rPr lang="ru-RU" smtClean="0"/>
              <a:pPr>
                <a:defRPr/>
              </a:pPr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CD43F9-A5BB-46CD-9D78-9F8CFF21DE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834EE9-E93E-4892-9003-4260E802A2DF}" type="datetimeFigureOut">
              <a:rPr lang="ru-RU" smtClean="0"/>
              <a:pPr>
                <a:defRPr/>
              </a:pPr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F0EB61-A029-45D4-B0C0-9144F473E5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66462B-794B-4590-B24C-273A947022A5}" type="datetimeFigureOut">
              <a:rPr lang="ru-RU" smtClean="0"/>
              <a:pPr>
                <a:defRPr/>
              </a:pPr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9FAB90-99B7-436B-AC43-B4D9D7954C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1F7849-A561-4F40-AD06-D499E42CD6F6}" type="datetimeFigureOut">
              <a:rPr lang="ru-RU" smtClean="0"/>
              <a:pPr>
                <a:defRPr/>
              </a:pPr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1265E9-DFA2-4D8D-A8EC-46C85A9733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2116F7-5E32-4C68-BACA-E86BDEBB262F}" type="datetimeFigureOut">
              <a:rPr lang="ru-RU" smtClean="0"/>
              <a:pPr>
                <a:defRPr/>
              </a:pPr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B69010-A271-4D68-A878-10323020DE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DF199A-CD63-4176-93A4-9721F2B652A9}" type="datetimeFigureOut">
              <a:rPr lang="ru-RU" smtClean="0"/>
              <a:pPr>
                <a:defRPr/>
              </a:pPr>
              <a:t>01.01.2006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E44C1E-E586-469B-8301-648B6796D0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E51CDE-3265-4428-AB6D-CD3BB18713B4}" type="datetimeFigureOut">
              <a:rPr lang="ru-RU" smtClean="0"/>
              <a:pPr>
                <a:defRPr/>
              </a:pPr>
              <a:t>01.01.2006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56EBD7-9A76-4AC2-90F7-91E57A17D2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3911A4-DB72-42A8-A689-B84164421633}" type="datetimeFigureOut">
              <a:rPr lang="ru-RU" smtClean="0"/>
              <a:pPr>
                <a:defRPr/>
              </a:pPr>
              <a:t>01.01.2006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9208AA-E251-4BE8-AB3A-2C3A7D420B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7AEAE3-E281-4FC5-A220-54A4C34E614A}" type="datetimeFigureOut">
              <a:rPr lang="ru-RU" smtClean="0"/>
              <a:pPr>
                <a:defRPr/>
              </a:pPr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72211E-2135-4B09-A7DC-2C0E606A33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1CEA31-B291-4551-B696-A9B34260604D}" type="datetimeFigureOut">
              <a:rPr lang="ru-RU" smtClean="0"/>
              <a:pPr>
                <a:defRPr/>
              </a:pPr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D3D0EF-738C-4364-A686-AB172C52F2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A897E25-FE80-4BD0-BB99-33C4C9D4E0DE}" type="datetimeFigureOut">
              <a:rPr lang="ru-RU" smtClean="0"/>
              <a:pPr>
                <a:defRPr/>
              </a:pPr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14DB7BE-5BAE-4A86-A017-63848FCA48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fotki.yandex.ru/top/users/igor-pashiev2000/view/675504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42938" y="0"/>
            <a:ext cx="7772400" cy="1470025"/>
          </a:xfrm>
        </p:spPr>
        <p:txBody>
          <a:bodyPr/>
          <a:lstStyle/>
          <a:p>
            <a:pPr eaLnBrk="1" hangingPunct="1"/>
            <a:r>
              <a:rPr lang="en-US" sz="7200" smtClean="0"/>
              <a:t>We Love Our Pets.</a:t>
            </a:r>
            <a:endParaRPr lang="ru-RU" sz="7200" smtClean="0"/>
          </a:p>
        </p:txBody>
      </p:sp>
      <p:pic>
        <p:nvPicPr>
          <p:cNvPr id="14337" name="Содержимое 5" descr="816047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357290" y="1571612"/>
            <a:ext cx="6788150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My name is Polly. I have got a hamster. Her name is </a:t>
            </a:r>
            <a:r>
              <a:rPr lang="en-US" dirty="0" err="1" smtClean="0"/>
              <a:t>Pugovka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23555" name="Рисунок 12" descr="хомяк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2286000"/>
            <a:ext cx="3500438" cy="3286125"/>
          </a:xfrm>
        </p:spPr>
      </p:pic>
      <p:pic>
        <p:nvPicPr>
          <p:cNvPr id="23554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2286000"/>
            <a:ext cx="40005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My name is </a:t>
            </a:r>
            <a:r>
              <a:rPr lang="en-US" dirty="0" err="1" smtClean="0"/>
              <a:t>Dasha</a:t>
            </a:r>
            <a:r>
              <a:rPr lang="en-US" dirty="0" smtClean="0"/>
              <a:t>. I like all animals. But I have got a rabbit.</a:t>
            </a:r>
            <a:endParaRPr lang="ru-RU" dirty="0"/>
          </a:p>
        </p:txBody>
      </p:sp>
      <p:pic>
        <p:nvPicPr>
          <p:cNvPr id="24578" name="Содержимое 3" descr="471016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1714500"/>
            <a:ext cx="7500937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dirty="0" smtClean="0"/>
              <a:t>My  Lovely Cat</a:t>
            </a:r>
            <a:endParaRPr lang="ru-RU" b="1" i="1" dirty="0" smtClean="0"/>
          </a:p>
        </p:txBody>
      </p:sp>
      <p:pic>
        <p:nvPicPr>
          <p:cNvPr id="25602" name="Picture 4" descr="139-102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48" y="1178179"/>
            <a:ext cx="7572428" cy="56798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285750"/>
            <a:ext cx="8229600" cy="72548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b="1" i="1" dirty="0" smtClean="0">
                <a:solidFill>
                  <a:schemeClr val="accent6">
                    <a:lumMod val="75000"/>
                  </a:schemeClr>
                </a:solidFill>
              </a:rPr>
              <a:t>Limericks.</a:t>
            </a:r>
            <a:endParaRPr lang="ru-RU" sz="60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58204" cy="5126055"/>
          </a:xfrm>
        </p:spPr>
        <p:txBody>
          <a:bodyPr numCol="2"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dirty="0" smtClean="0"/>
              <a:t>It is a cat</a:t>
            </a:r>
            <a:endParaRPr lang="ru-RU" sz="40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dirty="0" smtClean="0"/>
              <a:t>He is very nice and fat.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dirty="0" smtClean="0"/>
              <a:t>He is very good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dirty="0" smtClean="0"/>
              <a:t>He likes some food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dirty="0" smtClean="0"/>
              <a:t>My cat is very clever and red.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dirty="0" smtClean="0"/>
              <a:t>    </a:t>
            </a:r>
            <a:r>
              <a:rPr lang="ru-RU" sz="4000" b="1" dirty="0" smtClean="0"/>
              <a:t>У меня котик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/>
              <a:t>    Очень острый ротик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/>
              <a:t>    Любит играть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/>
              <a:t>    И любит кусать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/>
              <a:t>    Даже есть, потому толстый животик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/>
            <a:r>
              <a:rPr lang="en-US" sz="5400" dirty="0" smtClean="0"/>
              <a:t>            </a:t>
            </a:r>
            <a:r>
              <a:rPr lang="en-US" sz="5400" b="1" dirty="0" smtClean="0">
                <a:solidFill>
                  <a:schemeClr val="accent4">
                    <a:lumMod val="75000"/>
                  </a:schemeClr>
                </a:solidFill>
              </a:rPr>
              <a:t>Do the crossword!</a:t>
            </a:r>
            <a:endParaRPr lang="ru-RU" sz="5400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900634"/>
          </a:xfrm>
        </p:spPr>
        <p:txBody>
          <a:bodyPr numCol="2"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/>
              <a:t>        </a:t>
            </a:r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Down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3600" b="1" dirty="0" smtClean="0"/>
              <a:t>A young cat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3600" b="1" dirty="0" smtClean="0"/>
              <a:t>Cats like to do it at night 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3600" b="1" dirty="0" smtClean="0"/>
              <a:t>Cats like to drink it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3600" b="1" dirty="0" smtClean="0"/>
              <a:t>A domestic animal 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/>
              <a:t>           </a:t>
            </a:r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 Across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/>
              <a:t>   1.Cats like to eat it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/>
              <a:t>   2.Cats like their…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/>
              <a:t>   3.Cats are…animals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/>
              <a:t>   4.Cats like to do it during a day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714375" y="214313"/>
          <a:ext cx="7786741" cy="585791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85144"/>
                <a:gridCol w="570288"/>
                <a:gridCol w="625982"/>
                <a:gridCol w="687168"/>
                <a:gridCol w="795814"/>
                <a:gridCol w="570678"/>
                <a:gridCol w="652133"/>
                <a:gridCol w="526880"/>
                <a:gridCol w="306849"/>
                <a:gridCol w="263439"/>
                <a:gridCol w="570288"/>
                <a:gridCol w="609800"/>
                <a:gridCol w="579644"/>
                <a:gridCol w="371317"/>
                <a:gridCol w="371317"/>
              </a:tblGrid>
              <a:tr h="471001">
                <a:tc gridSpan="1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/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1001">
                <a:tc gridSpan="10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/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288">
                <a:tc rowSpan="2" gridSpan="1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396">
                <a:tc gridSpan="11"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6853">
                <a:tc rowSpan="3"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/>
                        <a:t>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49">
                <a:tc gridSpan="6"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605">
                <a:tc gridSpan="6"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6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/>
                        <a:t>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/>
                        <a:t>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121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64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smtClean="0"/>
                        <a:t>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819">
                <a:tc rowSpan="2"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1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/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2522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We love </a:t>
            </a:r>
            <a:r>
              <a:rPr lang="en-US" sz="4400" b="1" dirty="0" smtClean="0">
                <a:solidFill>
                  <a:srgbClr val="00B050"/>
                </a:solidFill>
              </a:rPr>
              <a:t>nature, trees and </a:t>
            </a:r>
            <a:r>
              <a:rPr lang="en-US" sz="4400" b="1" dirty="0" smtClean="0">
                <a:solidFill>
                  <a:srgbClr val="00B050"/>
                </a:solidFill>
              </a:rPr>
              <a:t>flowers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eaLnBrk="1" hangingPunct="1"/>
            <a:endParaRPr lang="en-US" sz="4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/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We 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love </a:t>
            </a:r>
            <a:r>
              <a:rPr lang="en-US" sz="4400" b="1" dirty="0" smtClean="0">
                <a:solidFill>
                  <a:schemeClr val="accent2">
                    <a:lumMod val="50000"/>
                  </a:schemeClr>
                </a:solidFill>
              </a:rPr>
              <a:t>land, it’s our house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eaLnBrk="1" hangingPunct="1"/>
            <a:endParaRPr lang="en-US" sz="4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/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We 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love </a:t>
            </a: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</a:rPr>
              <a:t>animals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, we love </a:t>
            </a:r>
            <a:r>
              <a:rPr lang="en-US" sz="4400" b="1" dirty="0" smtClean="0">
                <a:solidFill>
                  <a:srgbClr val="FF0000"/>
                </a:solidFill>
              </a:rPr>
              <a:t>birds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sz="4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/>
            <a:endParaRPr lang="en-US" sz="4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/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We 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love the </a:t>
            </a:r>
            <a:r>
              <a:rPr lang="en-US" sz="44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sky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, the </a:t>
            </a:r>
            <a:r>
              <a:rPr lang="en-US" sz="4400" b="1" dirty="0" smtClean="0">
                <a:solidFill>
                  <a:srgbClr val="FFCC00"/>
                </a:solidFill>
              </a:rPr>
              <a:t>sun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, the </a:t>
            </a:r>
            <a:r>
              <a:rPr lang="en-US" sz="4400" b="1" dirty="0" smtClean="0">
                <a:solidFill>
                  <a:srgbClr val="00B050"/>
                </a:solidFill>
              </a:rPr>
              <a:t>earth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!</a:t>
            </a:r>
            <a:endParaRPr lang="ru-RU" sz="4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All pets need love and care. We must protect, save and help our pets</a:t>
            </a:r>
            <a:endParaRPr lang="ru-RU" dirty="0"/>
          </a:p>
        </p:txBody>
      </p:sp>
      <p:pic>
        <p:nvPicPr>
          <p:cNvPr id="15362" name="Содержимое 7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500174"/>
            <a:ext cx="5357810" cy="4714908"/>
          </a:xfrm>
        </p:spPr>
      </p:pic>
      <p:pic>
        <p:nvPicPr>
          <p:cNvPr id="4" name="Picture 5" descr="womb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8099" y="1643050"/>
            <a:ext cx="3805901" cy="4252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People have got a lot of pets at home</a:t>
            </a:r>
            <a:r>
              <a:rPr lang="ru-RU" dirty="0" smtClean="0"/>
              <a:t>:</a:t>
            </a:r>
            <a:r>
              <a:rPr lang="en-US" dirty="0" smtClean="0"/>
              <a:t> cats, dogs, fish, parrots, rabbits.</a:t>
            </a:r>
            <a:endParaRPr lang="ru-RU" dirty="0"/>
          </a:p>
        </p:txBody>
      </p:sp>
      <p:pic>
        <p:nvPicPr>
          <p:cNvPr id="16386" name="Picture 2" descr="C:\Documents and Settings\ВСШ\Рабочий стол\катя б\Шрек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14678" y="2357430"/>
            <a:ext cx="2286000" cy="2428875"/>
          </a:xfrm>
        </p:spPr>
      </p:pic>
      <p:pic>
        <p:nvPicPr>
          <p:cNvPr id="4" name="Picture 4" descr="P01021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57298"/>
            <a:ext cx="2793725" cy="1838324"/>
          </a:xfrm>
          <a:prstGeom prst="rect">
            <a:avLst/>
          </a:prstGeom>
          <a:noFill/>
        </p:spPr>
      </p:pic>
      <p:pic>
        <p:nvPicPr>
          <p:cNvPr id="5" name="Рисунок 9" descr="vsif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1357298"/>
            <a:ext cx="2778125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P010_04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286124"/>
            <a:ext cx="2478696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Эйнштейн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26130" y="4369597"/>
            <a:ext cx="3317870" cy="2488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/>
          <a:lstStyle/>
          <a:p>
            <a:pPr eaLnBrk="1" hangingPunct="1"/>
            <a:r>
              <a:rPr lang="en-US" sz="8000" dirty="0" smtClean="0">
                <a:solidFill>
                  <a:srgbClr val="FF0000"/>
                </a:solidFill>
              </a:rPr>
              <a:t>And at our </a:t>
            </a:r>
            <a:r>
              <a:rPr lang="en-US" sz="8000" dirty="0" smtClean="0">
                <a:solidFill>
                  <a:srgbClr val="FF0000"/>
                </a:solidFill>
              </a:rPr>
              <a:t>school</a:t>
            </a:r>
            <a:br>
              <a:rPr lang="en-US" sz="8000" dirty="0" smtClean="0">
                <a:solidFill>
                  <a:srgbClr val="FF0000"/>
                </a:solidFill>
              </a:rPr>
            </a:br>
            <a:r>
              <a:rPr lang="en-US" sz="11200" dirty="0" smtClean="0">
                <a:solidFill>
                  <a:srgbClr val="FF0000"/>
                </a:solidFill>
              </a:rPr>
              <a:t>?</a:t>
            </a:r>
            <a:endParaRPr lang="ru-RU" sz="11200" dirty="0" smtClean="0">
              <a:solidFill>
                <a:srgbClr val="FF0000"/>
              </a:solidFill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 flipV="1">
            <a:off x="7786710" y="1142984"/>
            <a:ext cx="900090" cy="457217"/>
          </a:xfrm>
        </p:spPr>
        <p:txBody>
          <a:bodyPr>
            <a:normAutofit fontScale="92500" lnSpcReduction="20000"/>
          </a:bodyPr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you got a pet?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14313" y="3071813"/>
            <a:ext cx="8929687" cy="30003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Yes, I have           No, I have not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785918" y="1142984"/>
            <a:ext cx="1471594" cy="1143000"/>
          </a:xfrm>
          <a:prstGeom prst="rect">
            <a:avLst/>
          </a:prstGeom>
          <a:scene3d>
            <a:camera prst="isometricRightUp"/>
            <a:lightRig rig="threePt" dir="t"/>
          </a:scene3d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80%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572132" y="1214422"/>
            <a:ext cx="1471594" cy="1143000"/>
          </a:xfrm>
          <a:prstGeom prst="rect">
            <a:avLst/>
          </a:prstGeom>
          <a:scene3d>
            <a:camera prst="isometricBottomDown"/>
            <a:lightRig rig="threePt" dir="t"/>
          </a:scene3d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20%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2071688" y="1571625"/>
            <a:ext cx="1357312" cy="857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286375" y="1571625"/>
            <a:ext cx="1285875" cy="928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39" name="Рисунок 6" descr="0_8328_3bb71130_X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4000500"/>
            <a:ext cx="4572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285750"/>
            <a:ext cx="7472362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pet have you got?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67" name="Рисунок 7" descr="ara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12667" y="2857496"/>
            <a:ext cx="2731333" cy="2571768"/>
          </a:xfrm>
        </p:spPr>
      </p:pic>
      <p:sp>
        <p:nvSpPr>
          <p:cNvPr id="4" name="Прямоугольник 3"/>
          <p:cNvSpPr/>
          <p:nvPr/>
        </p:nvSpPr>
        <p:spPr>
          <a:xfrm>
            <a:off x="714348" y="1500174"/>
            <a:ext cx="1071570" cy="646331"/>
          </a:xfrm>
          <a:prstGeom prst="rect">
            <a:avLst/>
          </a:prstGeom>
          <a:scene3d>
            <a:camera prst="isometricRightUp"/>
            <a:lightRig rig="threePt" dir="t"/>
          </a:scene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+mn-lt"/>
              </a:rPr>
              <a:t>40%</a:t>
            </a:r>
            <a:endParaRPr lang="ru-RU" sz="3600" dirty="0">
              <a:latin typeface="+mn-lt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786050" y="1500174"/>
            <a:ext cx="1071570" cy="714380"/>
          </a:xfrm>
          <a:prstGeom prst="rect">
            <a:avLst/>
          </a:prstGeom>
          <a:scene3d>
            <a:camera prst="isometricRightUp"/>
            <a:lightRig rig="threePt" dir="t"/>
          </a:scene3d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>
                <a:latin typeface="+mj-lt"/>
                <a:ea typeface="+mj-ea"/>
                <a:cs typeface="+mj-cs"/>
              </a:rPr>
              <a:t>30%</a:t>
            </a:r>
            <a:endParaRPr lang="ru-RU" sz="3600" dirty="0"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500694" y="1500174"/>
            <a:ext cx="1000132" cy="714380"/>
          </a:xfrm>
          <a:prstGeom prst="rect">
            <a:avLst/>
          </a:prstGeom>
          <a:scene3d>
            <a:camera prst="isometricBottomDown"/>
            <a:lightRig rig="threePt" dir="t"/>
          </a:scene3d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>
                <a:latin typeface="+mj-lt"/>
                <a:ea typeface="+mj-ea"/>
                <a:cs typeface="+mj-cs"/>
              </a:rPr>
              <a:t>20%</a:t>
            </a:r>
            <a:endParaRPr lang="ru-RU" sz="3600" dirty="0"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429520" y="1428736"/>
            <a:ext cx="1071570" cy="785818"/>
          </a:xfrm>
          <a:prstGeom prst="rect">
            <a:avLst/>
          </a:prstGeom>
          <a:scene3d>
            <a:camera prst="isometricBottomDown"/>
            <a:lightRig rig="threePt" dir="t"/>
          </a:scene3d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>
                <a:latin typeface="+mj-lt"/>
                <a:ea typeface="+mj-ea"/>
                <a:cs typeface="+mj-cs"/>
              </a:rPr>
              <a:t>10%</a:t>
            </a:r>
            <a:endParaRPr lang="ru-RU" sz="3600" dirty="0">
              <a:latin typeface="+mj-lt"/>
              <a:ea typeface="+mj-ea"/>
              <a:cs typeface="+mj-cs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928688" y="1571625"/>
            <a:ext cx="1143000" cy="857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2928938" y="1643063"/>
            <a:ext cx="1214437" cy="9286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7143750" y="1571625"/>
            <a:ext cx="1143000" cy="928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214938" y="1643063"/>
            <a:ext cx="1214437" cy="9286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66" name="Рисунок 17" descr="сканирование0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86062"/>
            <a:ext cx="1928813" cy="264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7" descr="0001825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2786058"/>
            <a:ext cx="20193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5" descr="P01020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2786058"/>
            <a:ext cx="2500330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175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 smtClean="0"/>
              <a:t>Many children in our class have got cats and dogs.</a:t>
            </a:r>
            <a:endParaRPr lang="ru-RU" sz="4800" dirty="0"/>
          </a:p>
        </p:txBody>
      </p:sp>
      <p:pic>
        <p:nvPicPr>
          <p:cNvPr id="20482" name="Содержимое 3" descr="Эти глаза напротив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857364"/>
            <a:ext cx="3857620" cy="3929090"/>
          </a:xfrm>
        </p:spPr>
      </p:pic>
      <p:pic>
        <p:nvPicPr>
          <p:cNvPr id="4" name="Picture 2" descr="C:\Documents and Settings\ВСШ\Рабочий стол\семейное\семья\собак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3293" y="1857364"/>
            <a:ext cx="536070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9001125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As for me, I have got a pet too. It is a cat. Her name is Matilda.</a:t>
            </a:r>
            <a:endParaRPr lang="ru-RU" dirty="0"/>
          </a:p>
        </p:txBody>
      </p:sp>
      <p:pic>
        <p:nvPicPr>
          <p:cNvPr id="21506" name="Содержимое 3" descr="574062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1600200"/>
            <a:ext cx="7286625" cy="47577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Many families have got dogs at home. My name is Jane. I have got a pet.        It is a dog. His name is Rex.</a:t>
            </a:r>
            <a:endParaRPr lang="ru-RU" dirty="0"/>
          </a:p>
        </p:txBody>
      </p:sp>
      <p:pic>
        <p:nvPicPr>
          <p:cNvPr id="22530" name="Содержимое 3" descr="574078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25" y="2286000"/>
            <a:ext cx="6929438" cy="4143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319</Words>
  <Application>Microsoft Office PowerPoint</Application>
  <PresentationFormat>Экран (4:3)</PresentationFormat>
  <Paragraphs>75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We Love Our Pets.</vt:lpstr>
      <vt:lpstr>All pets need love and care. We must protect, save and help our pets</vt:lpstr>
      <vt:lpstr>People have got a lot of pets at home: cats, dogs, fish, parrots, rabbits.</vt:lpstr>
      <vt:lpstr>And at our school ?</vt:lpstr>
      <vt:lpstr>Have you got a pet? </vt:lpstr>
      <vt:lpstr>What pet have you got?</vt:lpstr>
      <vt:lpstr>Many children in our class have got cats and dogs.</vt:lpstr>
      <vt:lpstr>As for me, I have got a pet too. It is a cat. Her name is Matilda.</vt:lpstr>
      <vt:lpstr>Many families have got dogs at home. My name is Jane. I have got a pet.        It is a dog. His name is Rex.</vt:lpstr>
      <vt:lpstr>My name is Polly. I have got a hamster. Her name is Pugovka.</vt:lpstr>
      <vt:lpstr>My name is Dasha. I like all animals. But I have got a rabbit.</vt:lpstr>
      <vt:lpstr>My  Lovely Cat</vt:lpstr>
      <vt:lpstr>Limericks.</vt:lpstr>
      <vt:lpstr>            Do the crossword!</vt:lpstr>
      <vt:lpstr>Слайд 15</vt:lpstr>
      <vt:lpstr>Слайд 16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Love Our Pets.</dc:title>
  <dc:creator>ВСШ</dc:creator>
  <cp:lastModifiedBy>ВСШ</cp:lastModifiedBy>
  <cp:revision>26</cp:revision>
  <dcterms:created xsi:type="dcterms:W3CDTF">2006-01-01T03:57:44Z</dcterms:created>
  <dcterms:modified xsi:type="dcterms:W3CDTF">2005-12-31T23:08:34Z</dcterms:modified>
</cp:coreProperties>
</file>