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76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540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52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5566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91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2646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42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597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71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05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98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978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B217D-44BE-4491-919A-252FB0AAD6F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2723A-636A-42E8-A99D-5865DDE8B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74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</a:t>
            </a:r>
            <a:r>
              <a:rPr lang="ru-RU" dirty="0" smtClean="0"/>
              <a:t>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ядовитых</a:t>
            </a:r>
            <a:r>
              <a:rPr lang="ru-RU" sz="5400" dirty="0" smtClean="0"/>
              <a:t>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животных</a:t>
            </a:r>
            <a:r>
              <a:rPr lang="ru-RU" sz="5400" dirty="0" smtClean="0"/>
              <a:t>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3653678"/>
            <a:ext cx="3960440" cy="3168352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</a:t>
            </a:r>
          </a:p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ученик 4 «б» класса </a:t>
            </a:r>
          </a:p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Якимов Дмитрий.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933056"/>
            <a:ext cx="3385877" cy="26642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5736" y="16288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глубине морской живет,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Быстро под водой плывет.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Много у нее иголок,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у ежиков и елок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82562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dirty="0" smtClean="0"/>
              <a:t>«Иглокожий морской ёж»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59886" y="3573016"/>
            <a:ext cx="5940152" cy="32849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История существования морских ежей  –донных животных, входящих в обширный класс под названием «</a:t>
            </a:r>
            <a:r>
              <a:rPr lang="ru-RU" sz="3600" b="1" dirty="0">
                <a:solidFill>
                  <a:schemeClr val="tx1"/>
                </a:solidFill>
              </a:rPr>
              <a:t>Иглокожие</a:t>
            </a:r>
            <a:r>
              <a:rPr lang="ru-RU" b="1" dirty="0">
                <a:solidFill>
                  <a:schemeClr val="tx1"/>
                </a:solidFill>
              </a:rPr>
              <a:t>», – насчитывает уже более пятисот миллионов лет.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56792"/>
            <a:ext cx="3240360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243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«Калан морской ёж»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3356992"/>
            <a:ext cx="5076056" cy="350100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Самый главный охотник на морских ежей – калан. Чтобы не пораниться острыми иглами, калан заворачивает ежа в водоросли или разбивает его камнем прямо у себя на груди. Прячась от хищников, морские ежи забираются в узкие щели между камнями, увеличивая их до нужной глубины при помощи игл и зубов.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4305" y="1556792"/>
            <a:ext cx="3970412" cy="31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8570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dirty="0" smtClean="0"/>
              <a:t>«Пурпурный морской ёж»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750" y="2132856"/>
            <a:ext cx="5508104" cy="2564904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sz="8000" dirty="0">
                <a:solidFill>
                  <a:schemeClr val="tx1"/>
                </a:solidFill>
              </a:rPr>
              <a:t> </a:t>
            </a:r>
            <a:r>
              <a:rPr lang="ru-RU" sz="8000" b="1" dirty="0">
                <a:solidFill>
                  <a:schemeClr val="tx1"/>
                </a:solidFill>
              </a:rPr>
              <a:t>Пурпурный морской ёж имеет шаровидное тело, состоящее из радиально симметричного панциря, покрытого многочисленными подвижными светло-фиолетовыми иглами. У молодых ежей в окраске игл преобладает зеленоватый оттенок. </a:t>
            </a:r>
            <a:r>
              <a:rPr lang="ru-RU" sz="8000" b="1" dirty="0" smtClean="0">
                <a:solidFill>
                  <a:schemeClr val="tx1"/>
                </a:solidFill>
              </a:rPr>
              <a:t>Во </a:t>
            </a:r>
            <a:r>
              <a:rPr lang="ru-RU" sz="8000" b="1" dirty="0">
                <a:solidFill>
                  <a:schemeClr val="tx1"/>
                </a:solidFill>
              </a:rPr>
              <a:t>рту морских ежей находится сложно устроенный пищедобывательный аппарат — «</a:t>
            </a:r>
            <a:r>
              <a:rPr lang="ru-RU" sz="8000" b="1" dirty="0" err="1">
                <a:solidFill>
                  <a:schemeClr val="tx1"/>
                </a:solidFill>
              </a:rPr>
              <a:t>аристотелев</a:t>
            </a:r>
            <a:r>
              <a:rPr lang="ru-RU" sz="8000" b="1" dirty="0">
                <a:solidFill>
                  <a:schemeClr val="tx1"/>
                </a:solidFill>
              </a:rPr>
              <a:t> фонарь»[1]. Пять костных зубов, входящих в его состав, позволяют откусывать или соскребать пищу. </a:t>
            </a:r>
            <a:r>
              <a:rPr lang="ru-RU" sz="8000" b="1" dirty="0" smtClean="0">
                <a:solidFill>
                  <a:schemeClr val="tx1"/>
                </a:solidFill>
              </a:rPr>
              <a:t>Самцы </a:t>
            </a:r>
            <a:r>
              <a:rPr lang="ru-RU" sz="8000" b="1" dirty="0">
                <a:solidFill>
                  <a:schemeClr val="tx1"/>
                </a:solidFill>
              </a:rPr>
              <a:t>и самки пурпурного морского ежа морфологически не </a:t>
            </a:r>
            <a:r>
              <a:rPr lang="ru-RU" sz="8000" b="1" dirty="0" smtClean="0">
                <a:solidFill>
                  <a:schemeClr val="tx1"/>
                </a:solidFill>
              </a:rPr>
              <a:t>различаются.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2564904"/>
            <a:ext cx="3528392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7012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ru-RU" dirty="0" smtClean="0"/>
              <a:t>«Серый морской ёж»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356992"/>
            <a:ext cx="5400600" cy="3384376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chemeClr val="tx1"/>
                </a:solidFill>
              </a:rPr>
              <a:t>Хотя </a:t>
            </a:r>
            <a:r>
              <a:rPr lang="ru-RU" sz="9600" b="1" dirty="0">
                <a:solidFill>
                  <a:schemeClr val="tx1"/>
                </a:solidFill>
              </a:rPr>
              <a:t>изредка серые морские ежи встречаются в зарослях морских трав и на песчаном дне, наиболее типичный биотоп для этого вида — россыпи камней и валунов на мелководье. При этом молодые ежи концентрируются среди мелких камней (около 30 см в диаметре) и по мере роста перемещаются в участки с более крупными</a:t>
            </a:r>
            <a:r>
              <a:rPr lang="ru-RU" sz="9600" b="1" dirty="0"/>
              <a:t>.</a:t>
            </a:r>
            <a:endParaRPr lang="ru-RU" sz="9600" dirty="0"/>
          </a:p>
          <a:p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340768"/>
            <a:ext cx="3419872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911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ru-RU" dirty="0" smtClean="0"/>
              <a:t>«Плоский морской ёж»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5783157" cy="2904833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Плоский морской ёж обыкновенный  — самый крупный из плоских морских ежей. Диаметр его панциря достигает 8—10 см. Края диска тонкие; на спине легко различима своеобразная фигура с пятью лучами (или лепестками), образованная рядами </a:t>
            </a:r>
            <a:r>
              <a:rPr lang="ru-RU" dirty="0" err="1">
                <a:solidFill>
                  <a:schemeClr val="tx1"/>
                </a:solidFill>
              </a:rPr>
              <a:t>амбулакральных</a:t>
            </a:r>
            <a:r>
              <a:rPr lang="ru-RU" dirty="0">
                <a:solidFill>
                  <a:schemeClr val="tx1"/>
                </a:solidFill>
              </a:rPr>
              <a:t> каналов. На брюшной стороне заметны ветвящиеся бороздки, сходящиеся в центре панциря, у ротового отверстия. Игольный покров на вид бархатистый; для защиты не служит. </a:t>
            </a:r>
            <a:r>
              <a:rPr lang="ru-RU" dirty="0" smtClean="0">
                <a:solidFill>
                  <a:schemeClr val="tx1"/>
                </a:solidFill>
              </a:rPr>
              <a:t>Окраска </a:t>
            </a:r>
            <a:r>
              <a:rPr lang="ru-RU" dirty="0">
                <a:solidFill>
                  <a:schemeClr val="tx1"/>
                </a:solidFill>
              </a:rPr>
              <a:t>панциря от коричневой до лиловатой, иголки зеленоватые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4077072"/>
            <a:ext cx="298782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283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/>
          <a:lstStyle/>
          <a:p>
            <a:r>
              <a:rPr lang="ru-RU" dirty="0" smtClean="0"/>
              <a:t>«Зелёный морской ёж»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573016"/>
            <a:ext cx="6300192" cy="2636912"/>
          </a:xfrm>
        </p:spPr>
        <p:txBody>
          <a:bodyPr>
            <a:noAutofit/>
          </a:bodyPr>
          <a:lstStyle/>
          <a:p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844824"/>
            <a:ext cx="597666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93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«Пока, спасибо за просмотр» </a:t>
            </a:r>
            <a:endParaRPr lang="ru-RU" dirty="0"/>
          </a:p>
        </p:txBody>
      </p:sp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956376" y="5445224"/>
            <a:ext cx="609600" cy="609600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556792"/>
            <a:ext cx="3096344" cy="4104456"/>
          </a:xfrm>
        </p:spPr>
      </p:pic>
    </p:spTree>
    <p:extLst>
      <p:ext uri="{BB962C8B-B14F-4D97-AF65-F5344CB8AC3E}">
        <p14:creationId xmlns:p14="http://schemas.microsoft.com/office/powerpoint/2010/main" xmlns="" val="58272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290</Words>
  <Application>Microsoft Office PowerPoint</Application>
  <PresentationFormat>Экран (4:3)</PresentationFormat>
  <Paragraphs>23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Мир ядовитых животных.</vt:lpstr>
      <vt:lpstr>«Иглокожий морской ёж»</vt:lpstr>
      <vt:lpstr>  «Калан морской ёж»</vt:lpstr>
      <vt:lpstr>«Пурпурный морской ёж»</vt:lpstr>
      <vt:lpstr>«Серый морской ёж»</vt:lpstr>
      <vt:lpstr>«Плоский морской ёж»</vt:lpstr>
      <vt:lpstr>«Зелёный морской ёж»</vt:lpstr>
      <vt:lpstr>«Пока, спасибо за просмотр»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ядовитых животных.</dc:title>
  <dc:creator>Мы</dc:creator>
  <cp:lastModifiedBy>Данилова</cp:lastModifiedBy>
  <cp:revision>15</cp:revision>
  <dcterms:created xsi:type="dcterms:W3CDTF">2011-11-27T14:57:51Z</dcterms:created>
  <dcterms:modified xsi:type="dcterms:W3CDTF">2011-11-29T08:04:45Z</dcterms:modified>
</cp:coreProperties>
</file>