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61" r:id="rId6"/>
    <p:sldId id="27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0052F6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E3B6-97B0-46A8-89E1-0AAF23C9DEEF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F430-79F8-49CA-B84A-CD30A2441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E3B6-97B0-46A8-89E1-0AAF23C9DEEF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F430-79F8-49CA-B84A-CD30A2441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E3B6-97B0-46A8-89E1-0AAF23C9DEEF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F430-79F8-49CA-B84A-CD30A2441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E3B6-97B0-46A8-89E1-0AAF23C9DEEF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F430-79F8-49CA-B84A-CD30A2441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E3B6-97B0-46A8-89E1-0AAF23C9DEEF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F430-79F8-49CA-B84A-CD30A2441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E3B6-97B0-46A8-89E1-0AAF23C9DEEF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F430-79F8-49CA-B84A-CD30A2441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E3B6-97B0-46A8-89E1-0AAF23C9DEEF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F430-79F8-49CA-B84A-CD30A2441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E3B6-97B0-46A8-89E1-0AAF23C9DEEF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F430-79F8-49CA-B84A-CD30A2441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E3B6-97B0-46A8-89E1-0AAF23C9DEEF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F430-79F8-49CA-B84A-CD30A2441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E3B6-97B0-46A8-89E1-0AAF23C9DEEF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F430-79F8-49CA-B84A-CD30A2441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E3B6-97B0-46A8-89E1-0AAF23C9DEEF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5F430-79F8-49CA-B84A-CD30A2441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6E3B6-97B0-46A8-89E1-0AAF23C9DEEF}" type="datetimeFigureOut">
              <a:rPr lang="ru-RU" smtClean="0"/>
              <a:pPr/>
              <a:t>28.11.2010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5F430-79F8-49CA-B84A-CD30A2441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13" Type="http://schemas.openxmlformats.org/officeDocument/2006/relationships/image" Target="../media/image16.png"/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12" Type="http://schemas.openxmlformats.org/officeDocument/2006/relationships/image" Target="../media/image15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9.gif"/><Relationship Id="rId11" Type="http://schemas.openxmlformats.org/officeDocument/2006/relationships/image" Target="../media/image14.gif"/><Relationship Id="rId5" Type="http://schemas.openxmlformats.org/officeDocument/2006/relationships/image" Target="../media/image8.gif"/><Relationship Id="rId10" Type="http://schemas.openxmlformats.org/officeDocument/2006/relationships/image" Target="../media/image13.gif"/><Relationship Id="rId4" Type="http://schemas.openxmlformats.org/officeDocument/2006/relationships/image" Target="../media/image7.jpeg"/><Relationship Id="rId9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OgAAACJnqwziGCc1HYo3YYl5BYdLhtpm0m97S6NZ4s7EqMULb14tyFnYWX4blI_Q3ozEQSpld6CJB0Dg2fmb3pyeW-YA15jOjB06R0OmG6q5j4LfU5EHj3r7ShAS.jpe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714381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 8»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14282" y="1857364"/>
            <a:ext cx="8715436" cy="4714908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Интегрированный урок</a:t>
            </a:r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(математика + окружающий мир + ОБЖ)</a:t>
            </a:r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«Сохраним своё здоровье!»</a:t>
            </a:r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класс</a:t>
            </a:r>
          </a:p>
          <a:p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9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9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9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</a:p>
          <a:p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Закорюкина Наталья Николаевна</a:t>
            </a:r>
          </a:p>
          <a:p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2010г.</a:t>
            </a:r>
            <a:endParaRPr lang="ru-RU" sz="19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gAAACJnqwziGCc1HYo3YYl5BYdLhtpm0m97S6NZ4s7EqMULb14tyFnYWX4blI_Q3ozEQSpld6CJB0Dg2fmb3pyeW-YA15jOjB06R0OmG6q5j4LfU5EHj3r7ShA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</p:spPr>
      </p:pic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3643306" y="2857496"/>
            <a:ext cx="1511300" cy="1439862"/>
          </a:xfrm>
          <a:prstGeom prst="irregularSeal1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2500298" y="1643050"/>
            <a:ext cx="1511300" cy="1439862"/>
          </a:xfrm>
          <a:prstGeom prst="irregularSeal1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aad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62813" y="2143116"/>
            <a:ext cx="1881187" cy="3201987"/>
          </a:xfrm>
          <a:prstGeom prst="rect">
            <a:avLst/>
          </a:prstGeom>
          <a:noFill/>
        </p:spPr>
      </p:pic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643306" y="2857496"/>
            <a:ext cx="1511300" cy="1439862"/>
          </a:xfrm>
          <a:prstGeom prst="irregularSeal1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523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714348" y="2714620"/>
            <a:ext cx="1511300" cy="1439862"/>
          </a:xfrm>
          <a:prstGeom prst="irregularSeal1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714348" y="2714620"/>
            <a:ext cx="1511300" cy="1439862"/>
          </a:xfrm>
          <a:prstGeom prst="irregularSeal1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916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5214942" y="2786058"/>
            <a:ext cx="1511300" cy="1439862"/>
          </a:xfrm>
          <a:prstGeom prst="irregularSeal1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5214942" y="2786058"/>
            <a:ext cx="1511300" cy="1439862"/>
          </a:xfrm>
          <a:prstGeom prst="irregularSeal1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813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1285852" y="500042"/>
            <a:ext cx="1511300" cy="1439862"/>
          </a:xfrm>
          <a:prstGeom prst="irregularSeal1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1285852" y="500042"/>
            <a:ext cx="1511300" cy="1439862"/>
          </a:xfrm>
          <a:prstGeom prst="irregularSeal1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764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6572264" y="1357298"/>
            <a:ext cx="1511300" cy="1439862"/>
          </a:xfrm>
          <a:prstGeom prst="irregularSeal1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6572264" y="1357298"/>
            <a:ext cx="1511300" cy="1439862"/>
          </a:xfrm>
          <a:prstGeom prst="irregularSeal1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746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4286248" y="500042"/>
            <a:ext cx="1511300" cy="1439862"/>
          </a:xfrm>
          <a:prstGeom prst="irregularSeal1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4286248" y="500042"/>
            <a:ext cx="1511300" cy="1439862"/>
          </a:xfrm>
          <a:prstGeom prst="irregularSeal1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699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2500298" y="1643050"/>
            <a:ext cx="1511300" cy="1439862"/>
          </a:xfrm>
          <a:prstGeom prst="irregularSeal1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409</a:t>
            </a:r>
            <a:endParaRPr lang="ru-RU" sz="36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503827716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5" y="357166"/>
            <a:ext cx="6572295" cy="493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22222E-6 L -0.07048 0.356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7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22222E-6 L -0.07048 0.356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14 0.04144 L -0.42066 0.366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16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32 0.04144 L -0.42066 0.367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96296E-6 L 0.14965 0.6930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34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5.92593E-6 L 0.14965 0.69305 " pathEditMode="relative" ptsTypes="AA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22222E-6 L -0.28559 0.5541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27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22222E-6 L -0.28559 0.5541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2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48148E-6 L 0.09827 0.6898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34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22222E-6 L 0.09826 0.6898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3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22222E-6 L 0.32604 0.3460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" y="173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22222E-6 L 0.32604 0.3460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" y="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44444E-6 L 0.58489 0.5439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" y="272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44444E-6 L 0.58489 0.5439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" y="2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9" grpId="0" animBg="1"/>
      <p:bldP spid="9" grpId="1" animBg="1"/>
      <p:bldP spid="11" grpId="0" animBg="1"/>
      <p:bldP spid="4" grpId="0" animBg="1"/>
      <p:bldP spid="4" grpId="1" animBg="1"/>
      <p:bldP spid="12" grpId="0" animBg="1"/>
      <p:bldP spid="5" grpId="0" animBg="1"/>
      <p:bldP spid="5" grpId="1" animBg="1"/>
      <p:bldP spid="13" grpId="0" animBg="1"/>
      <p:bldP spid="6" grpId="0" animBg="1"/>
      <p:bldP spid="6" grpId="1" animBg="1"/>
      <p:bldP spid="14" grpId="0" animBg="1"/>
      <p:bldP spid="7" grpId="0" animBg="1"/>
      <p:bldP spid="7" grpId="1" animBg="1"/>
      <p:bldP spid="15" grpId="0" animBg="1"/>
      <p:bldP spid="8" grpId="0" animBg="1"/>
      <p:bldP spid="8" grpId="1" animBg="1"/>
      <p:bldP spid="10" grpId="0" animBg="1"/>
      <p:bldP spid="1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OgAAACJnqwziGCc1HYo3YYl5BYdLhtpm0m97S6NZ4s7EqMULb14tyFnYWX4blI_Q3ozEQSpld6CJB0Dg2fmb3pyeW-YA15jOjB06R0OmG6q5j4LfU5EHj3r7ShA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714752"/>
            <a:ext cx="7715272" cy="271464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Лучше один раз увидеть, 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чем сто раз услышать.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Глаз.jpeg"/>
          <p:cNvPicPr>
            <a:picLocks noChangeAspect="1"/>
          </p:cNvPicPr>
          <p:nvPr/>
        </p:nvPicPr>
        <p:blipFill>
          <a:blip r:embed="rId3"/>
          <a:srcRect b="27939"/>
          <a:stretch>
            <a:fillRect/>
          </a:stretch>
        </p:blipFill>
        <p:spPr>
          <a:xfrm>
            <a:off x="928662" y="214290"/>
            <a:ext cx="7361874" cy="3357562"/>
          </a:xfrm>
          <a:prstGeom prst="rect">
            <a:avLst/>
          </a:prstGeom>
          <a:ln w="12700" cmpd="thickThin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3941 4.81481E-6 L -2.77778E-7 4.81481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Содержимое 20" descr="OgAAACJnqwziGCc1HYo3YYl5BYdLhtpm0m97S6NZ4s7EqMULb14tyFnYWX4blI_Q3ozEQSpld6CJB0Dg2fmb3pyeW-YA15jOjB06R0OmG6q5j4LfU5EHj3r7ShAS.jpe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000496" y="5072074"/>
            <a:ext cx="4494216" cy="696901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1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1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0052F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solidFill>
                  <a:srgbClr val="0052F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000" b="1" dirty="0">
              <a:solidFill>
                <a:srgbClr val="0052F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Текст 24"/>
          <p:cNvSpPr>
            <a:spLocks noGrp="1"/>
          </p:cNvSpPr>
          <p:nvPr>
            <p:ph type="body" idx="1"/>
          </p:nvPr>
        </p:nvSpPr>
        <p:spPr>
          <a:xfrm>
            <a:off x="3143240" y="642918"/>
            <a:ext cx="6000760" cy="714369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130, 103, 310,301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0034" y="4572008"/>
            <a:ext cx="264687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solidFill>
                  <a:srgbClr val="0052F6"/>
                </a:solidFill>
                <a:latin typeface="Times New Roman" pitchFamily="18" charset="0"/>
                <a:cs typeface="Times New Roman" pitchFamily="18" charset="0"/>
              </a:rPr>
              <a:t>4,7,9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00034" y="2214554"/>
            <a:ext cx="274947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2,5,8</a:t>
            </a:r>
            <a:endParaRPr lang="ru-RU" sz="10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00034" y="214290"/>
            <a:ext cx="264687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1,3,0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214678" y="2643182"/>
            <a:ext cx="5929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572000" y="2428868"/>
            <a:ext cx="371127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258, 285, 528, </a:t>
            </a:r>
          </a:p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582, 825, 852</a:t>
            </a:r>
            <a:endParaRPr lang="ru-RU" sz="44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357686" y="5000636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643438" y="4714884"/>
            <a:ext cx="362791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479, 497, 749, </a:t>
            </a:r>
          </a:p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794, 947, 974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7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20" descr="OgAAACJnqwziGCc1HYo3YYl5BYdLhtpm0m97S6NZ4s7EqMULb14tyFnYWX4blI_Q3ozEQSpld6CJB0Dg2fmb3pyeW-YA15jOjB06R0OmG6q5j4LfU5EHj3r7ShAS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Рисунок 6" descr="2d57ed83fd96d23183b7b32ff0594ecb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0" y="852487"/>
            <a:ext cx="8572500" cy="5153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20" descr="OgAAACJnqwziGCc1HYo3YYl5BYdLhtpm0m97S6NZ4s7EqMULb14tyFnYWX4blI_Q3ozEQSpld6CJB0Dg2fmb3pyeW-YA15jOjB06R0OmG6q5j4LfU5EHj3r7ShAS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0" y="357166"/>
            <a:ext cx="9144000" cy="2786081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19 00 – Х = 18 000 : 10</a:t>
            </a:r>
          </a:p>
          <a:p>
            <a:pPr algn="ctr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Х + 2 300 = 2 450 - 50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0_34090_c0da7411_XL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357562"/>
            <a:ext cx="4667251" cy="3500438"/>
          </a:xfrm>
          <a:prstGeom prst="rect">
            <a:avLst/>
          </a:prstGeom>
        </p:spPr>
      </p:pic>
      <p:pic>
        <p:nvPicPr>
          <p:cNvPr id="9" name="Рисунок 8" descr="adc5f48f41014c3fbef75a0ba626c610_fu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3357562"/>
            <a:ext cx="4500562" cy="3500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black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3557588"/>
          </a:xfrm>
          <a:prstGeom prst="rect">
            <a:avLst/>
          </a:prstGeom>
          <a:noFill/>
        </p:spPr>
      </p:pic>
      <p:pic>
        <p:nvPicPr>
          <p:cNvPr id="9222" name="Picture 6" descr="black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0"/>
            <a:ext cx="4787900" cy="3557588"/>
          </a:xfrm>
          <a:prstGeom prst="rect">
            <a:avLst/>
          </a:prstGeom>
          <a:noFill/>
        </p:spPr>
      </p:pic>
      <p:pic>
        <p:nvPicPr>
          <p:cNvPr id="9223" name="Picture 7" descr="black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00413"/>
            <a:ext cx="4572000" cy="3557587"/>
          </a:xfrm>
          <a:prstGeom prst="rect">
            <a:avLst/>
          </a:prstGeom>
          <a:noFill/>
        </p:spPr>
      </p:pic>
      <p:pic>
        <p:nvPicPr>
          <p:cNvPr id="9224" name="Picture 8" descr="black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300413"/>
            <a:ext cx="4787900" cy="3557587"/>
          </a:xfrm>
          <a:prstGeom prst="rect">
            <a:avLst/>
          </a:prstGeom>
          <a:noFill/>
        </p:spPr>
      </p:pic>
      <p:sp>
        <p:nvSpPr>
          <p:cNvPr id="9226" name="AutoShape 10"/>
          <p:cNvSpPr>
            <a:spLocks noChangeArrowheads="1"/>
          </p:cNvSpPr>
          <p:nvPr/>
        </p:nvSpPr>
        <p:spPr bwMode="auto">
          <a:xfrm rot="-2453948">
            <a:off x="2987675" y="1989138"/>
            <a:ext cx="3384550" cy="3314700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rgbClr val="990099"/>
              </a:gs>
              <a:gs pos="100000">
                <a:srgbClr val="FF00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3276600" y="2060575"/>
            <a:ext cx="2736850" cy="2954338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chemeClr val="accent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 rot="-1728264">
            <a:off x="6084888" y="765175"/>
            <a:ext cx="1795462" cy="1603375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19" name="Picture 3" descr="05_moon_meteorit_alh-8100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620838" y="0"/>
            <a:ext cx="1404938" cy="1038225"/>
          </a:xfrm>
          <a:prstGeom prst="rect">
            <a:avLst/>
          </a:prstGeom>
          <a:noFill/>
        </p:spPr>
      </p:pic>
      <p:pic>
        <p:nvPicPr>
          <p:cNvPr id="9229" name="Picture 13" descr="05_moon_meteorit_alh-8100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24975" y="0"/>
            <a:ext cx="1404938" cy="908050"/>
          </a:xfrm>
          <a:prstGeom prst="rect">
            <a:avLst/>
          </a:prstGeom>
          <a:noFill/>
        </p:spPr>
      </p:pic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1042988" y="4797425"/>
            <a:ext cx="936625" cy="863600"/>
          </a:xfrm>
          <a:prstGeom prst="star5">
            <a:avLst/>
          </a:prstGeom>
          <a:gradFill rotWithShape="1">
            <a:gsLst>
              <a:gs pos="0">
                <a:srgbClr val="6699FF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3635375" y="549275"/>
            <a:ext cx="1223963" cy="1079500"/>
          </a:xfrm>
          <a:prstGeom prst="star5">
            <a:avLst/>
          </a:prstGeom>
          <a:gradFill rotWithShape="1">
            <a:gsLst>
              <a:gs pos="0">
                <a:srgbClr val="FFFF66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 rot="-1624394">
            <a:off x="6283325" y="3414713"/>
            <a:ext cx="1731963" cy="1655762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5" name="AutoShape 19"/>
          <p:cNvSpPr>
            <a:spLocks noChangeArrowheads="1"/>
          </p:cNvSpPr>
          <p:nvPr/>
        </p:nvSpPr>
        <p:spPr bwMode="auto">
          <a:xfrm rot="-1624394">
            <a:off x="779463" y="1011238"/>
            <a:ext cx="1587500" cy="1511300"/>
          </a:xfrm>
          <a:prstGeom prst="star5">
            <a:avLst/>
          </a:prstGeom>
          <a:gradFill rotWithShape="1">
            <a:gsLst>
              <a:gs pos="0">
                <a:srgbClr val="990099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6" name="AutoShape 20"/>
          <p:cNvSpPr>
            <a:spLocks noChangeArrowheads="1"/>
          </p:cNvSpPr>
          <p:nvPr/>
        </p:nvSpPr>
        <p:spPr bwMode="auto">
          <a:xfrm rot="-1624394">
            <a:off x="3567113" y="4805363"/>
            <a:ext cx="1873250" cy="1736725"/>
          </a:xfrm>
          <a:prstGeom prst="star5">
            <a:avLst/>
          </a:prstGeom>
          <a:gradFill rotWithShape="1">
            <a:gsLst>
              <a:gs pos="0">
                <a:srgbClr val="33CC33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9237" name="Picture 21" descr="earth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1775" y="4076700"/>
            <a:ext cx="1511300" cy="1511300"/>
          </a:xfrm>
          <a:prstGeom prst="rect">
            <a:avLst/>
          </a:prstGeom>
          <a:noFill/>
        </p:spPr>
      </p:pic>
      <p:pic>
        <p:nvPicPr>
          <p:cNvPr id="9238" name="Picture 22" descr="4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3860800"/>
            <a:ext cx="792163" cy="792163"/>
          </a:xfrm>
          <a:prstGeom prst="rect">
            <a:avLst/>
          </a:prstGeom>
          <a:noFill/>
        </p:spPr>
      </p:pic>
      <p:pic>
        <p:nvPicPr>
          <p:cNvPr id="9239" name="Picture 23" descr="mars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71775" y="2205038"/>
            <a:ext cx="863600" cy="863600"/>
          </a:xfrm>
          <a:prstGeom prst="rect">
            <a:avLst/>
          </a:prstGeom>
          <a:noFill/>
        </p:spPr>
      </p:pic>
      <p:pic>
        <p:nvPicPr>
          <p:cNvPr id="9240" name="Picture 24" descr="112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35825" y="3213100"/>
            <a:ext cx="1079500" cy="1079500"/>
          </a:xfrm>
          <a:prstGeom prst="rect">
            <a:avLst/>
          </a:prstGeom>
          <a:noFill/>
        </p:spPr>
      </p:pic>
      <p:pic>
        <p:nvPicPr>
          <p:cNvPr id="9241" name="Picture 25" descr="upiter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24075" y="708025"/>
            <a:ext cx="935038" cy="498475"/>
          </a:xfrm>
          <a:prstGeom prst="rect">
            <a:avLst/>
          </a:prstGeom>
          <a:noFill/>
        </p:spPr>
      </p:pic>
      <p:pic>
        <p:nvPicPr>
          <p:cNvPr id="9242" name="Picture 26" descr="r4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6200000">
            <a:off x="-33337" y="5857875"/>
            <a:ext cx="1428750" cy="571500"/>
          </a:xfrm>
          <a:prstGeom prst="rect">
            <a:avLst/>
          </a:prstGeom>
          <a:noFill/>
        </p:spPr>
      </p:pic>
      <p:pic>
        <p:nvPicPr>
          <p:cNvPr id="9245" name="Picture 29" descr="r4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5288" y="188913"/>
            <a:ext cx="1428750" cy="571500"/>
          </a:xfrm>
          <a:prstGeom prst="rect">
            <a:avLst/>
          </a:prstGeom>
          <a:noFill/>
        </p:spPr>
      </p:pic>
      <p:pic>
        <p:nvPicPr>
          <p:cNvPr id="9246" name="Picture 30" descr="r4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5400000">
            <a:off x="7888288" y="617538"/>
            <a:ext cx="1428750" cy="571500"/>
          </a:xfrm>
          <a:prstGeom prst="rect">
            <a:avLst/>
          </a:prstGeom>
          <a:noFill/>
        </p:spPr>
      </p:pic>
      <p:pic>
        <p:nvPicPr>
          <p:cNvPr id="9248" name="Picture 32" descr="r7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-23696382">
            <a:off x="4211638" y="1700213"/>
            <a:ext cx="1657350" cy="1104900"/>
          </a:xfrm>
          <a:prstGeom prst="rect">
            <a:avLst/>
          </a:prstGeom>
          <a:noFill/>
        </p:spPr>
      </p:pic>
      <p:pic>
        <p:nvPicPr>
          <p:cNvPr id="9249" name="Picture 33" descr="56r2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-1371600" y="0"/>
            <a:ext cx="1371600" cy="495300"/>
          </a:xfrm>
          <a:prstGeom prst="rect">
            <a:avLst/>
          </a:prstGeom>
          <a:noFill/>
        </p:spPr>
      </p:pic>
      <p:pic>
        <p:nvPicPr>
          <p:cNvPr id="9250" name="Picture 3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ринц.wav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2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500"/>
                            </p:stCondLst>
                            <p:childTnLst>
                              <p:par>
                                <p:cTn id="39" presetID="10" presetClass="entr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500"/>
                            </p:stCondLst>
                            <p:childTnLst>
                              <p:par>
                                <p:cTn id="4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500"/>
                            </p:stCondLst>
                            <p:childTnLst>
                              <p:par>
                                <p:cTn id="4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3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0"/>
                            </p:stCondLst>
                            <p:childTnLst>
                              <p:par>
                                <p:cTn id="52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3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0"/>
                            </p:stCondLst>
                            <p:childTnLst>
                              <p:par>
                                <p:cTn id="5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30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8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9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9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1500"/>
                            </p:stCondLst>
                            <p:childTnLst>
                              <p:par>
                                <p:cTn id="8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3000"/>
                            </p:stCondLst>
                            <p:childTnLst>
                              <p:par>
                                <p:cTn id="9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4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4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50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0035 -0.80532 " pathEditMode="relative" rAng="0" ptsTypes="AA">
                                      <p:cBhvr>
                                        <p:cTn id="106" dur="3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8500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0.80382 -0.01018 " pathEditMode="relative" rAng="0" ptsTypes="AA">
                                      <p:cBhvr>
                                        <p:cTn id="115" dur="30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1500"/>
                            </p:stCondLst>
                            <p:childTnLst>
                              <p:par>
                                <p:cTn id="1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3000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3000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45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5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path" presetSubtype="0" repeatCount="4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1991 C 0.02951 0.0875 -0.01042 0.2169 -0.09566 0.26829 C -0.1809 0.32084 -0.28021 0.27384 -0.31649 0.16667 C -0.35295 0.05926 -0.31319 -0.06944 -0.2276 -0.12106 C -0.14236 -0.17245 -0.0434 -0.12731 -0.00677 -0.01991 Z " pathEditMode="relative" rAng="3942850" ptsTypes="fffff">
                                      <p:cBhvr>
                                        <p:cTn id="136" dur="3000" spd="-100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75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85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95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60500"/>
                            </p:stCondLst>
                            <p:childTnLst>
                              <p:par>
                                <p:cTn id="15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3500"/>
                            </p:stCondLst>
                            <p:childTnLst>
                              <p:par>
                                <p:cTn id="15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6500"/>
                            </p:stCondLst>
                            <p:childTnLst>
                              <p:par>
                                <p:cTn id="15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-0.13385 0.30463 " pathEditMode="relative" rAng="0" ptsTypes="AA">
                                      <p:cBhvr>
                                        <p:cTn id="160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152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2" dur="3000" fill="hold"/>
                                        <p:tgtEl>
                                          <p:spTgt spid="924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69500"/>
                            </p:stCondLst>
                            <p:childTnLst>
                              <p:par>
                                <p:cTn id="16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5" dur="2000" fill="hold"/>
                                        <p:tgtEl>
                                          <p:spTgt spid="92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71500"/>
                            </p:stCondLst>
                            <p:childTnLst>
                              <p:par>
                                <p:cTn id="1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2500"/>
                            </p:stCondLst>
                            <p:childTnLst>
                              <p:par>
                                <p:cTn id="17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73500"/>
                            </p:stCondLst>
                            <p:childTnLst>
                              <p:par>
                                <p:cTn id="18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74000"/>
                            </p:stCondLst>
                            <p:childTnLst>
                              <p:par>
                                <p:cTn id="18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50"/>
                </p:tgtEl>
              </p:cMediaNode>
            </p:audio>
          </p:childTnLst>
        </p:cTn>
      </p:par>
    </p:tnLst>
    <p:bldLst>
      <p:bldP spid="9226" grpId="0" animBg="1"/>
      <p:bldP spid="9226" grpId="1" animBg="1"/>
      <p:bldP spid="9226" grpId="2" animBg="1"/>
      <p:bldP spid="9225" grpId="0" animBg="1"/>
      <p:bldP spid="9225" grpId="1" animBg="1"/>
      <p:bldP spid="9225" grpId="2" animBg="1"/>
      <p:bldP spid="9227" grpId="0" animBg="1"/>
      <p:bldP spid="9227" grpId="1" animBg="1"/>
      <p:bldP spid="9227" grpId="2" animBg="1"/>
      <p:bldP spid="9231" grpId="0" animBg="1"/>
      <p:bldP spid="9231" grpId="1" animBg="1"/>
      <p:bldP spid="9233" grpId="0" animBg="1"/>
      <p:bldP spid="9233" grpId="1" animBg="1"/>
      <p:bldP spid="9234" grpId="0" animBg="1"/>
      <p:bldP spid="9234" grpId="1" animBg="1"/>
      <p:bldP spid="9235" grpId="0" animBg="1"/>
      <p:bldP spid="9235" grpId="1" animBg="1"/>
      <p:bldP spid="9236" grpId="0" animBg="1"/>
      <p:bldP spid="923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20" descr="OgAAACJnqwziGCc1HYo3YYl5BYdLhtpm0m97S6NZ4s7EqMULb14tyFnYWX4blI_Q3ozEQSpld6CJB0Dg2fmb3pyeW-YA15jOjB06R0OmG6q5j4LfU5EHj3r7ShA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1986546000e6e4e306d76e91807fbf700d1ff4e89a.jpg"/>
          <p:cNvPicPr>
            <a:picLocks noChangeAspect="1"/>
          </p:cNvPicPr>
          <p:nvPr/>
        </p:nvPicPr>
        <p:blipFill>
          <a:blip r:embed="rId3"/>
          <a:srcRect b="25410"/>
          <a:stretch>
            <a:fillRect/>
          </a:stretch>
        </p:blipFill>
        <p:spPr>
          <a:xfrm>
            <a:off x="0" y="0"/>
            <a:ext cx="4658327" cy="3214686"/>
          </a:xfrm>
          <a:prstGeom prst="rect">
            <a:avLst/>
          </a:prstGeom>
        </p:spPr>
      </p:pic>
      <p:sp>
        <p:nvSpPr>
          <p:cNvPr id="9" name="Текст 6"/>
          <p:cNvSpPr txBox="1">
            <a:spLocks/>
          </p:cNvSpPr>
          <p:nvPr/>
        </p:nvSpPr>
        <p:spPr>
          <a:xfrm>
            <a:off x="2285984" y="2285992"/>
            <a:ext cx="1643074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1571604" y="2214554"/>
            <a:ext cx="1357322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Текст 6"/>
          <p:cNvSpPr txBox="1">
            <a:spLocks/>
          </p:cNvSpPr>
          <p:nvPr/>
        </p:nvSpPr>
        <p:spPr>
          <a:xfrm>
            <a:off x="0" y="2285992"/>
            <a:ext cx="1714480" cy="9286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200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3" name="Рисунок 12" descr="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0"/>
            <a:ext cx="4500562" cy="3214686"/>
          </a:xfrm>
          <a:prstGeom prst="rect">
            <a:avLst/>
          </a:prstGeo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143736" y="2285992"/>
            <a:ext cx="2000264" cy="857232"/>
          </a:xfrm>
        </p:spPr>
        <p:txBody>
          <a:bodyPr>
            <a:noAutofit/>
          </a:bodyPr>
          <a:lstStyle/>
          <a:p>
            <a:pPr algn="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305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cf181b9fa02e980a2c373307b5b2375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214686"/>
            <a:ext cx="4643439" cy="3643314"/>
          </a:xfrm>
          <a:prstGeom prst="rect">
            <a:avLst/>
          </a:prstGeom>
        </p:spPr>
      </p:pic>
      <p:sp>
        <p:nvSpPr>
          <p:cNvPr id="15" name="Текст 6"/>
          <p:cNvSpPr txBox="1">
            <a:spLocks/>
          </p:cNvSpPr>
          <p:nvPr/>
        </p:nvSpPr>
        <p:spPr>
          <a:xfrm>
            <a:off x="2857488" y="5786454"/>
            <a:ext cx="1785950" cy="10715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6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361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6" name="Рисунок 15" descr="595054_450_338_sourc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3873" y="3214686"/>
            <a:ext cx="4470127" cy="3643314"/>
          </a:xfrm>
          <a:prstGeom prst="rect">
            <a:avLst/>
          </a:prstGeom>
        </p:spPr>
      </p:pic>
      <p:sp>
        <p:nvSpPr>
          <p:cNvPr id="17" name="Текст 6"/>
          <p:cNvSpPr txBox="1">
            <a:spLocks/>
          </p:cNvSpPr>
          <p:nvPr/>
        </p:nvSpPr>
        <p:spPr>
          <a:xfrm>
            <a:off x="4643438" y="3214686"/>
            <a:ext cx="2500330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10300</a:t>
            </a:r>
            <a:endParaRPr kumimoji="0" lang="ru-RU" sz="6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 build="p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20" descr="OgAAACJnqwziGCc1HYo3YYl5BYdLhtpm0m97S6NZ4s7EqMULb14tyFnYWX4blI_Q3ozEQSpld6CJB0Dg2fmb3pyeW-YA15jOjB06R0OmG6q5j4LfU5EHj3r7ShA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Глаз мухи 1.jpg"/>
          <p:cNvPicPr>
            <a:picLocks noChangeAspect="1"/>
          </p:cNvPicPr>
          <p:nvPr/>
        </p:nvPicPr>
        <p:blipFill>
          <a:blip r:embed="rId3"/>
          <a:srcRect b="9375"/>
          <a:stretch>
            <a:fillRect/>
          </a:stretch>
        </p:blipFill>
        <p:spPr>
          <a:xfrm>
            <a:off x="357158" y="0"/>
            <a:ext cx="3071802" cy="3443906"/>
          </a:xfrm>
          <a:prstGeom prst="rect">
            <a:avLst/>
          </a:prstGeom>
        </p:spPr>
      </p:pic>
      <p:sp>
        <p:nvSpPr>
          <p:cNvPr id="4" name="Текст 6"/>
          <p:cNvSpPr txBox="1">
            <a:spLocks/>
          </p:cNvSpPr>
          <p:nvPr/>
        </p:nvSpPr>
        <p:spPr>
          <a:xfrm>
            <a:off x="285720" y="2857496"/>
            <a:ext cx="3143272" cy="571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Глаза мухи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 descr="0bb018756393196a4367f4a582960242.JPEG"/>
          <p:cNvPicPr>
            <a:picLocks noChangeAspect="1"/>
          </p:cNvPicPr>
          <p:nvPr/>
        </p:nvPicPr>
        <p:blipFill>
          <a:blip r:embed="rId4"/>
          <a:srcRect b="12414"/>
          <a:stretch>
            <a:fillRect/>
          </a:stretch>
        </p:blipFill>
        <p:spPr>
          <a:xfrm>
            <a:off x="4857752" y="3286125"/>
            <a:ext cx="3762400" cy="3441198"/>
          </a:xfrm>
          <a:prstGeom prst="rect">
            <a:avLst/>
          </a:prstGeom>
        </p:spPr>
      </p:pic>
      <p:pic>
        <p:nvPicPr>
          <p:cNvPr id="8" name="Рисунок 7" descr="43e82869-e68c-4554-d153-90f937d97523.jpeg"/>
          <p:cNvPicPr>
            <a:picLocks noChangeAspect="1"/>
          </p:cNvPicPr>
          <p:nvPr/>
        </p:nvPicPr>
        <p:blipFill>
          <a:blip r:embed="rId5"/>
          <a:srcRect l="4500" t="3968" r="5499" b="6746"/>
          <a:stretch>
            <a:fillRect/>
          </a:stretch>
        </p:blipFill>
        <p:spPr>
          <a:xfrm>
            <a:off x="4429124" y="0"/>
            <a:ext cx="4286280" cy="3214710"/>
          </a:xfrm>
          <a:prstGeom prst="rect">
            <a:avLst/>
          </a:prstGeom>
        </p:spPr>
      </p:pic>
      <p:sp>
        <p:nvSpPr>
          <p:cNvPr id="9" name="Текст 6"/>
          <p:cNvSpPr txBox="1">
            <a:spLocks/>
          </p:cNvSpPr>
          <p:nvPr/>
        </p:nvSpPr>
        <p:spPr>
          <a:xfrm>
            <a:off x="4500562" y="2643182"/>
            <a:ext cx="4357718" cy="5715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Глаза стрекозы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Рисунок 9" descr="Пчел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844" y="3571876"/>
            <a:ext cx="4500594" cy="2786082"/>
          </a:xfrm>
          <a:prstGeom prst="rect">
            <a:avLst/>
          </a:prstGeom>
        </p:spPr>
      </p:pic>
      <p:sp>
        <p:nvSpPr>
          <p:cNvPr id="12" name="Текст 6"/>
          <p:cNvSpPr txBox="1">
            <a:spLocks/>
          </p:cNvSpPr>
          <p:nvPr/>
        </p:nvSpPr>
        <p:spPr>
          <a:xfrm>
            <a:off x="642910" y="6143620"/>
            <a:ext cx="3429024" cy="7143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Глаза пчелы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gAAACJnqwziGCc1HYo3YYl5BYdLhtpm0m97S6NZ4s7EqMULb14tyFnYWX4blI_Q3ozEQSpld6CJB0Dg2fmb3pyeW-YA15jOjB06R0OmG6q5j4LfU5EHj3r7ShA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14320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4643438" cy="3500438"/>
          </a:xfrm>
          <a:prstGeom prst="rect">
            <a:avLst/>
          </a:prstGeom>
        </p:spPr>
      </p:pic>
      <p:pic>
        <p:nvPicPr>
          <p:cNvPr id="7" name="Рисунок 6" descr="open_boo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0"/>
            <a:ext cx="4500562" cy="3500438"/>
          </a:xfrm>
          <a:prstGeom prst="rect">
            <a:avLst/>
          </a:prstGeom>
        </p:spPr>
      </p:pic>
      <p:pic>
        <p:nvPicPr>
          <p:cNvPr id="8" name="Рисунок 7" descr="1104401_w640_h640_dl15.jpg"/>
          <p:cNvPicPr>
            <a:picLocks noChangeAspect="1"/>
          </p:cNvPicPr>
          <p:nvPr/>
        </p:nvPicPr>
        <p:blipFill>
          <a:blip r:embed="rId5"/>
          <a:srcRect l="5468" r="17187" b="18310"/>
          <a:stretch>
            <a:fillRect/>
          </a:stretch>
        </p:blipFill>
        <p:spPr>
          <a:xfrm>
            <a:off x="0" y="3500439"/>
            <a:ext cx="4643438" cy="3357562"/>
          </a:xfrm>
          <a:prstGeom prst="rect">
            <a:avLst/>
          </a:prstGeom>
        </p:spPr>
      </p:pic>
      <p:pic>
        <p:nvPicPr>
          <p:cNvPr id="9" name="Рисунок 8" descr="1d5c72abda5b457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7251" y="3500438"/>
            <a:ext cx="4476749" cy="3357562"/>
          </a:xfrm>
          <a:prstGeom prst="rect">
            <a:avLst/>
          </a:prstGeom>
        </p:spPr>
      </p:pic>
      <p:sp>
        <p:nvSpPr>
          <p:cNvPr id="11" name="Заголовок 2"/>
          <p:cNvSpPr txBox="1">
            <a:spLocks/>
          </p:cNvSpPr>
          <p:nvPr/>
        </p:nvSpPr>
        <p:spPr>
          <a:xfrm>
            <a:off x="0" y="0"/>
            <a:ext cx="4643438" cy="3500438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9 999</a:t>
            </a:r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4643438" y="0"/>
            <a:ext cx="4500562" cy="3500438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10 000</a:t>
            </a:r>
            <a:endParaRPr kumimoji="0" lang="ru-RU" sz="8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Подзаголовок 3"/>
          <p:cNvSpPr txBox="1">
            <a:spLocks/>
          </p:cNvSpPr>
          <p:nvPr/>
        </p:nvSpPr>
        <p:spPr>
          <a:xfrm>
            <a:off x="0" y="3500438"/>
            <a:ext cx="4572000" cy="335756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10.843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572000" y="3500438"/>
            <a:ext cx="4572000" cy="3357562"/>
          </a:xfrm>
          <a:prstGeom prst="rect">
            <a:avLst/>
          </a:prstGeom>
          <a:solidFill>
            <a:srgbClr val="FF66FF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600</a:t>
            </a:r>
            <a:endParaRPr kumimoji="0" lang="ru-RU" sz="8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117</Words>
  <Application>Microsoft Office PowerPoint</Application>
  <PresentationFormat>Экран (4:3)</PresentationFormat>
  <Paragraphs>54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общеобразовательное учреждение «Средняя общеобразовательная школа № 8»</vt:lpstr>
      <vt:lpstr>Лучше один раз увидеть,  чем сто раз услышать.</vt:lpstr>
      <vt:lpstr> 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Лучше один раз увидеть,  чем сто раз услышать.</dc:title>
  <dc:creator>Наталья</dc:creator>
  <cp:lastModifiedBy>Наталья</cp:lastModifiedBy>
  <cp:revision>24</cp:revision>
  <dcterms:created xsi:type="dcterms:W3CDTF">2010-11-26T18:25:10Z</dcterms:created>
  <dcterms:modified xsi:type="dcterms:W3CDTF">2010-11-28T14:03:30Z</dcterms:modified>
</cp:coreProperties>
</file>