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1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3;&#1072;&#1090;&#1072;&#1083;&#1100;&#1103;\Desktop\&#1052;&#1054;%20&#1087;&#1072;&#1090;&#1088;&#1080;&#1086;&#1090;&#1080;&#1095;&#1077;&#1089;&#1082;&#1086;&#1077;%20&#1074;&#1086;&#1089;&#1087;&#1080;&#1090;&#1072;&#1085;&#1080;&#1077;\009_Kenny%20G%20-%20Moment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http://family-doktor.ru/files/za12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g11.nnm.ru/9/b/9/8/9/b3b2deeab991f6045d1c9bbfef7_prev.jpg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upload.wikimedia.org/wikipedia/commons/1/15/1896_telephone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hyperlink" Target="http://www.raskleischik.ru/big/333439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s5.thisnext.com/media/largest_dimension/C55F0E3A.jpg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yakubov.net/img/2010/10/senya-koshkin.jpg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de.trinixy.ru/pics3/20080605/sssr_140.jpg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pages.cs.brandeis.edu/~rshaull/cs2a/web-and-html/switchboard.jpg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gn.omskpress.ru/news/c4b054a3403a6c47e4218e8bfd6beb4f_0.jpg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pcworld.uol.com.br/idgimages/galerias/evolucao-celular/celular_01.jpg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protouchblog.co.uk/wp-content/uploads/2010/08/touch-screen-4.jpg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cache.gawkerassets.com/assets/images/4/2010/03/500x_mobira_senator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lib.rus.ec/i/86/164186/i_010.jpg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theafterlifeepitaph.files.wordpress.com/2008/11/today_is_the_35th_anniversary_of_the_first_cellular_phone_call_1.jpg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starlink.com.mx/blog/wp-content/uploads/2009/06/10_sanyo_scp5300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hyperlink" Target="http://www.e-ink-info.com/files/e-ink/images/motorola-motofone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androidcommunity.com/blog/wp-content/uploads/2008/09/final.pn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hyperlink" Target="http://netdna.webdesignerdepot.com/uploads/cellphone_design/dkmb86g_622gqdtrhfx_b.jpg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netdna.webdesignerdepot.com/uploads/cellphone_design/dkmb86g_622gqdtrhfx_b.jpg" TargetMode="External"/><Relationship Id="rId3" Type="http://schemas.openxmlformats.org/officeDocument/2006/relationships/image" Target="../media/image27.jpeg"/><Relationship Id="rId7" Type="http://schemas.openxmlformats.org/officeDocument/2006/relationships/image" Target="../media/image15.jpeg"/><Relationship Id="rId2" Type="http://schemas.openxmlformats.org/officeDocument/2006/relationships/hyperlink" Target="http://www.e-ink-info.com/files/e-ink/images/motorola-motofone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pload.wikimedia.org/wikipedia/commons/1/15/1896_telephone.jpg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21.jpeg"/><Relationship Id="rId10" Type="http://schemas.openxmlformats.org/officeDocument/2006/relationships/hyperlink" Target="http://www.yakubov.net/img/2010/10/senya-koshkin.jpg" TargetMode="External"/><Relationship Id="rId4" Type="http://schemas.openxmlformats.org/officeDocument/2006/relationships/hyperlink" Target="http://imgn.omskpress.ru/news/c4b054a3403a6c47e4218e8bfd6beb4f_0.jpg" TargetMode="External"/><Relationship Id="rId9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7" Type="http://schemas.openxmlformats.org/officeDocument/2006/relationships/image" Target="../media/image32.jpeg"/><Relationship Id="rId2" Type="http://schemas.openxmlformats.org/officeDocument/2006/relationships/hyperlink" Target="http://img.crazys.info/files/i/2008.7.4/thumbs/1215185862_8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engri.ru/UserFiles/Image/gall2/big/telefon_big.jpg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://www.gadget4all.com/prod_img/zoom/HOME007700_01_L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art-saloon.ru/big/item_5340.jpg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telegraf.by/photo/d/4724-1/skoraja.jpg" TargetMode="Externa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dzrpipl.ru/wp-content/uploads/cache/874_NpAdvHover.jpg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kyrgyzstan.russian-club.net/Image/kyrgyzstan/news/kyrgyzstan-12.07.jpeg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media.moyareklama.ru/i/n/1/87/87617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home-edu.ru/user/f/00000647/primer/folder/view.php_files/P1_data/im3.jfif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www.radiovanya.ru/files/item_4243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dic.academic.ru/pictures/wiki/files/84/TamTam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-fotki.yandex.ru/get/3102/elf-ka.0/0_22804_771b0336_X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hyperlink" Target="http://www.zhaba.ru/_pics/6vz53g5xfpifpiek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mizghiryatur.mgir.net.ua/data/Module/news.2009082713413080154.jpg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rimea-tour.ru/hersones_t_08.jp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g11.nnm.ru/1/d/9/c/6/af96ca5bfd692b6fffa256fa305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hyperlink" Target="http://img11.nnm.ru/8/c/3/a/2/967e5be0215da158bae0aea48c3_prev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ogoniok.com/common/hash/1/e/1ef1ccd8-cb1a-7314-584f-7f8f1f67fe9c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264320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FF00"/>
                </a:solidFill>
              </a:rPr>
              <a:t>Путешествие</a:t>
            </a:r>
            <a:br>
              <a:rPr lang="ru-RU" sz="8000" dirty="0" smtClean="0">
                <a:solidFill>
                  <a:srgbClr val="FFFF00"/>
                </a:solidFill>
              </a:rPr>
            </a:br>
            <a:r>
              <a:rPr lang="ru-RU" sz="8000" dirty="0" smtClean="0">
                <a:solidFill>
                  <a:srgbClr val="FFFF00"/>
                </a:solidFill>
              </a:rPr>
              <a:t> в историю телефона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ВИРТУАЛЬНЫЙ МУЗЕЙ</a:t>
            </a:r>
            <a:endParaRPr lang="ru-RU" sz="4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i-main-pic" descr="Картинка 228 из 45737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19850525">
            <a:off x="427349" y="1960082"/>
            <a:ext cx="3143272" cy="257176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009_Kenny G - Momen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85720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cashreg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4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500042"/>
            <a:ext cx="614366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85789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</a:t>
            </a:r>
            <a: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ТЕЛЕФОННАЯ СТАНЦИЯ. ТЕЛЕФОНИСТКА</a:t>
            </a:r>
            <a:endParaRPr lang="ru-RU" sz="32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http://upload.wikimedia.org/wikipedia/commons/1/15/1896_telephone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7166"/>
            <a:ext cx="3708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2 из 8400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2571744"/>
            <a:ext cx="352552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40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500174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8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5880" y="1524000"/>
            <a:ext cx="395224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http://de.trinixy.ru/pics3/20080605/sssr_140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7080" y="1524000"/>
            <a:ext cx="506984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12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2000" y="1671320"/>
            <a:ext cx="5080000" cy="351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i-main-pic" descr="Картинка 46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500174"/>
            <a:ext cx="430784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4" name="i-main-pic" descr="Картинка 44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9000" y="1524000"/>
            <a:ext cx="4826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http://www.protouchblog.co.uk/wp-content/uploads/2010/08/touch-screen-4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571612"/>
            <a:ext cx="5080000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pic>
        <p:nvPicPr>
          <p:cNvPr id="4" name="i-main-pic" descr="Картинка 27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500174"/>
            <a:ext cx="377952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31 из 1012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771530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642911" y="5845046"/>
            <a:ext cx="814393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ПЕРВОБЫТНЫЕ ЛЮДИ</a:t>
            </a:r>
            <a:endParaRPr lang="ru-RU" sz="4000" b="1" cap="none" spc="0" dirty="0">
              <a:ln/>
              <a:solidFill>
                <a:schemeClr val="bg2">
                  <a:lumMod val="20000"/>
                  <a:lumOff val="8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i-main-pic" descr="Картинка 57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2000" y="1717040"/>
            <a:ext cx="5080000" cy="342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49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71480"/>
            <a:ext cx="490728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e-ink-info.com/files/e-ink/images/motorola-motofone.jp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2143116"/>
            <a:ext cx="346456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43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446024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76 из 8400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2500306"/>
            <a:ext cx="442976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http://www.e-ink-info.com/files/e-ink/images/motorola-motofone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28604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46 из 8400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714752"/>
            <a:ext cx="292895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pload.wikimedia.org/wikipedia/commons/1/15/1896_telephone.jpg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571480"/>
            <a:ext cx="2286016" cy="2595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76 из 84000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71802" y="928670"/>
            <a:ext cx="2571768" cy="2238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-main-pic" descr="Картинка 8 из 84000">
            <a:hlinkClick r:id="rId10" tgtFrame="_blank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5786" y="3786190"/>
            <a:ext cx="3071834" cy="245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97 из 4573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857496"/>
            <a:ext cx="319088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88 из 45737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071810"/>
            <a:ext cx="3071834" cy="308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56 из 84000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0" y="428604"/>
            <a:ext cx="285496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/>
            </a:r>
            <a:br>
              <a:rPr lang="ru-RU" sz="9600" dirty="0" smtClean="0">
                <a:solidFill>
                  <a:srgbClr val="FF0000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35 из 4573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928802"/>
            <a:ext cx="4668536" cy="3069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20539284">
            <a:off x="800469" y="569652"/>
            <a:ext cx="271372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-01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714620"/>
            <a:ext cx="424633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9600" b="1" dirty="0" smtClean="0">
              <a:solidFill>
                <a:srgbClr val="FF0000"/>
              </a:solidFill>
            </a:endParaRPr>
          </a:p>
          <a:p>
            <a:r>
              <a:rPr lang="ru-RU" sz="15000" b="1" dirty="0" smtClean="0">
                <a:solidFill>
                  <a:srgbClr val="FF0000"/>
                </a:solidFill>
              </a:rPr>
              <a:t>-03</a:t>
            </a:r>
            <a:endParaRPr lang="ru-RU" sz="15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276846">
            <a:off x="5143504" y="500042"/>
            <a:ext cx="292895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-02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6 из 1891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928670"/>
            <a:ext cx="564360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00694" y="3714752"/>
            <a:ext cx="335758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-03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8 из 597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785794"/>
            <a:ext cx="5540396" cy="44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72066" y="4143380"/>
            <a:ext cx="307183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-02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18 из 63023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714356"/>
            <a:ext cx="578647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86314" y="3857628"/>
            <a:ext cx="285752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0" b="1" dirty="0" smtClean="0">
                <a:solidFill>
                  <a:srgbClr val="FF0000"/>
                </a:solidFill>
              </a:rPr>
              <a:t>-01</a:t>
            </a:r>
            <a:endParaRPr lang="ru-RU" sz="1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27 из 10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571480"/>
            <a:ext cx="671517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38 из 1012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714356"/>
            <a:ext cx="650085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14480" y="5929330"/>
            <a:ext cx="5925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СИГНАЛЬНЫЙ ОГОНЬ</a:t>
            </a:r>
            <a:endParaRPr lang="ru-RU" sz="4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36 из 83482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775531">
            <a:off x="3046388" y="575406"/>
            <a:ext cx="250033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3143248"/>
            <a:ext cx="73581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СОЗВОНИМСЯ!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39 из 1012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714356"/>
            <a:ext cx="621510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1538" y="5643578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СИГНАЛЬНЫЕ   БАРАБАНЫ</a:t>
            </a:r>
            <a:endParaRPr lang="ru-RU" sz="4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i-main-pic" descr="Картинка 15 из 3424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514353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8 из 12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2714620"/>
            <a:ext cx="508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5720" y="3286124"/>
            <a:ext cx="30003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БАШНИ ДЛЯ </a:t>
            </a:r>
          </a:p>
          <a:p>
            <a:r>
              <a:rPr lang="ru-RU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СИГНАЛЬНОГО</a:t>
            </a:r>
          </a:p>
          <a:p>
            <a:r>
              <a:rPr lang="ru-RU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ОГНЯ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1 из 2908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571480"/>
            <a:ext cx="721523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2910" y="5857892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СИГНАЛЬНАЯ ТРУБА - ТРЕМБИТА</a:t>
            </a:r>
            <a:endParaRPr lang="ru-RU" sz="3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15 из 36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14356"/>
            <a:ext cx="735811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5929330"/>
            <a:ext cx="8836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    СИГНАЛЬНЫЙ КОЛОКОЛ</a:t>
            </a:r>
            <a:endParaRPr lang="ru-RU" sz="4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5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64291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6 из 84000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1071546"/>
            <a:ext cx="264320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58" y="5072074"/>
            <a:ext cx="6072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ПЕРВЫЕ   ТЕЛЕФОНЫ</a:t>
            </a:r>
            <a:endParaRPr lang="ru-RU" sz="4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i-main-pic" descr="Картинка 9 из 840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28604"/>
            <a:ext cx="435771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100</Words>
  <PresentationFormat>Экран (4:3)</PresentationFormat>
  <Paragraphs>80</Paragraphs>
  <Slides>30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Путешествие  в историю телефона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19</cp:revision>
  <dcterms:created xsi:type="dcterms:W3CDTF">2011-03-16T11:59:39Z</dcterms:created>
  <dcterms:modified xsi:type="dcterms:W3CDTF">2011-03-22T08:55:53Z</dcterms:modified>
</cp:coreProperties>
</file>