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9F84-0CDB-437B-8B8F-382962B2718E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DDBD-B3D5-48F1-A614-F3B14F254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9F84-0CDB-437B-8B8F-382962B2718E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DDBD-B3D5-48F1-A614-F3B14F254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9F84-0CDB-437B-8B8F-382962B2718E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DDBD-B3D5-48F1-A614-F3B14F254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9F84-0CDB-437B-8B8F-382962B2718E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DDBD-B3D5-48F1-A614-F3B14F254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9F84-0CDB-437B-8B8F-382962B2718E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DDBD-B3D5-48F1-A614-F3B14F254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9F84-0CDB-437B-8B8F-382962B2718E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DDBD-B3D5-48F1-A614-F3B14F254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9F84-0CDB-437B-8B8F-382962B2718E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DDBD-B3D5-48F1-A614-F3B14F254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9F84-0CDB-437B-8B8F-382962B2718E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DDBD-B3D5-48F1-A614-F3B14F254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9F84-0CDB-437B-8B8F-382962B2718E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DDBD-B3D5-48F1-A614-F3B14F254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9F84-0CDB-437B-8B8F-382962B2718E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DDBD-B3D5-48F1-A614-F3B14F254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9F84-0CDB-437B-8B8F-382962B2718E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DDBD-B3D5-48F1-A614-F3B14F254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99F84-0CDB-437B-8B8F-382962B2718E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ADDBD-B3D5-48F1-A614-F3B14F2549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veinternet.ru/users/merlin1703/post195029313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58417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Основы вязания крючком</a:t>
            </a:r>
            <a:endParaRPr lang="ru-RU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60032" y="3501008"/>
            <a:ext cx="3826768" cy="262515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Выполнила: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err="1" smtClean="0"/>
              <a:t>Корощенко</a:t>
            </a:r>
            <a:r>
              <a:rPr lang="ru-RU" dirty="0" smtClean="0"/>
              <a:t> Л.М</a:t>
            </a:r>
          </a:p>
          <a:p>
            <a:pPr>
              <a:buNone/>
            </a:pPr>
            <a:r>
              <a:rPr lang="ru-RU" dirty="0"/>
              <a:t>у</a:t>
            </a:r>
            <a:r>
              <a:rPr lang="ru-RU" dirty="0" smtClean="0"/>
              <a:t>читель технологии СОШ №9</a:t>
            </a:r>
          </a:p>
          <a:p>
            <a:pPr>
              <a:buNone/>
            </a:pPr>
            <a:r>
              <a:rPr lang="ru-RU" dirty="0" smtClean="0"/>
              <a:t>г. Усть-Кут. Иркутская </a:t>
            </a:r>
            <a:r>
              <a:rPr lang="ru-RU" dirty="0" err="1" smtClean="0"/>
              <a:t>обл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2011г.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Вязка из двойных столбиков без </a:t>
            </a:r>
            <a:r>
              <a:rPr lang="ru-RU" b="1" dirty="0" err="1"/>
              <a:t>накида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4032448" cy="547260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1 ряд: 1ДСБН из третьей ВП от крючка, 1 </a:t>
            </a:r>
            <a:r>
              <a:rPr lang="ru-RU" dirty="0" smtClean="0"/>
              <a:t>LC</a:t>
            </a:r>
          </a:p>
          <a:p>
            <a:pPr>
              <a:buNone/>
            </a:pPr>
            <a:r>
              <a:rPr lang="ru-RU" dirty="0" smtClean="0"/>
              <a:t>2 </a:t>
            </a:r>
            <a:r>
              <a:rPr lang="ru-RU" dirty="0"/>
              <a:t>ряд: 2 ДСБН пропустить первый ДСБН, 1 ДСБН из каждого ДСБН, в конце ряда 1 ДСБН из двух ВП, перевернуть работу. </a:t>
            </a:r>
            <a:br>
              <a:rPr lang="ru-RU" dirty="0"/>
            </a:br>
            <a:r>
              <a:rPr lang="ru-RU" dirty="0"/>
              <a:t>Повторять второй ряд. 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схема узора крючком из двойных столбиков без накид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124744"/>
            <a:ext cx="432048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узор крючком из двойных столбиков без накид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501008"/>
            <a:ext cx="309634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Вязка из столбиков с </a:t>
            </a:r>
            <a:r>
              <a:rPr lang="ru-RU" b="1" dirty="0" err="1"/>
              <a:t>накидом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908720"/>
            <a:ext cx="5040560" cy="594928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Количество петель - любое + добавить 2</a:t>
            </a:r>
            <a:br>
              <a:rPr lang="ru-RU" dirty="0"/>
            </a:br>
            <a:r>
              <a:rPr lang="ru-RU" dirty="0"/>
              <a:t>1 ряд: 1 СН из четвертой ВП от крючка. ( Три пропущенные займут место первого СН), 1 СН из каждой ВП до конца ряда, перевернуть работу.</a:t>
            </a:r>
            <a:br>
              <a:rPr lang="ru-RU" dirty="0"/>
            </a:br>
            <a:r>
              <a:rPr lang="ru-RU" dirty="0"/>
              <a:t>2 ряд: 3 ВП, Пропустить первый СН, 1 СН из каждого СН предыдущего ряда, в конце ряда 1 СН из трех ВП, перевернуть работу.</a:t>
            </a:r>
            <a:br>
              <a:rPr lang="ru-RU" dirty="0"/>
            </a:br>
            <a:r>
              <a:rPr lang="ru-RU" dirty="0"/>
              <a:t>Повторять 2 ряд. 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схема узора крючком из столбиков без накид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980728"/>
            <a:ext cx="410445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узор крючком из столбиков без накид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501008"/>
            <a:ext cx="252028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Вязка из столбиков с двумя </a:t>
            </a:r>
            <a:r>
              <a:rPr lang="ru-RU" b="1" dirty="0" err="1"/>
              <a:t>накидами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4499992" cy="56612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Количество петель - любое + 3</a:t>
            </a:r>
            <a:br>
              <a:rPr lang="ru-RU" dirty="0"/>
            </a:br>
            <a:r>
              <a:rPr lang="ru-RU" dirty="0"/>
              <a:t>1 ряд: 1 СДН из </a:t>
            </a:r>
            <a:r>
              <a:rPr lang="ru-RU" dirty="0" err="1"/>
              <a:t>яптой</a:t>
            </a:r>
            <a:r>
              <a:rPr lang="ru-RU" dirty="0"/>
              <a:t> петли от крючка, 1 СДН из каждого СДН, перевернуть работу. </a:t>
            </a:r>
            <a:br>
              <a:rPr lang="ru-RU" dirty="0"/>
            </a:br>
            <a:r>
              <a:rPr lang="ru-RU" dirty="0"/>
              <a:t>2 ряд: 4 ВП, пропустить первый СДН, 1 СДН из каждого СДН, в конце ряда1 СДН из четырех ВП, перевернуть работу. </a:t>
            </a:r>
            <a:br>
              <a:rPr lang="ru-RU" dirty="0"/>
            </a:br>
            <a:r>
              <a:rPr lang="ru-RU" dirty="0"/>
              <a:t>Повторять 2 ряд. 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схема узора крючком из столбиков без накид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052736"/>
            <a:ext cx="375396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узор крючком из столбиков без накид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573016"/>
            <a:ext cx="309634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Круговая вязка из столбиков без </a:t>
            </a:r>
            <a:r>
              <a:rPr lang="ru-RU" b="1" dirty="0" err="1"/>
              <a:t>накида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4716016" cy="587727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Вывязанные по кругу без прибавки петель столбики образуют полую трубу. </a:t>
            </a:r>
            <a:br>
              <a:rPr lang="ru-RU" dirty="0"/>
            </a:br>
            <a:r>
              <a:rPr lang="ru-RU" dirty="0"/>
              <a:t>Количество </a:t>
            </a:r>
            <a:r>
              <a:rPr lang="ru-RU" dirty="0" err="1"/>
              <a:t>петль</a:t>
            </a:r>
            <a:r>
              <a:rPr lang="ru-RU" dirty="0"/>
              <a:t> - любое.</a:t>
            </a:r>
            <a:br>
              <a:rPr lang="ru-RU" dirty="0"/>
            </a:br>
            <a:r>
              <a:rPr lang="ru-RU" dirty="0"/>
              <a:t>Связанную цепочку из ВП замкнуть в круг.</a:t>
            </a:r>
            <a:br>
              <a:rPr lang="ru-RU" dirty="0"/>
            </a:br>
            <a:r>
              <a:rPr lang="ru-RU" dirty="0"/>
              <a:t>1 круг: 1 ВП (вместо первой петли), 1 СБН из первой провязанной петли цепочки, 1 СБН из каждой ВП до конца ряда, пропустить1 ПП, 1 ПП из первой из первой ВП в начале этого круга.</a:t>
            </a:r>
            <a:br>
              <a:rPr lang="ru-RU" dirty="0"/>
            </a:br>
            <a:r>
              <a:rPr lang="ru-RU" dirty="0"/>
              <a:t>2 круг: 1 ВП, 1 СБН из первого СБН предыдущего ряда, 1 СБН из каждого СБН до конца ряда, пропустить ПП, 1 ПП Из 1 ВП в начале этого круга </a:t>
            </a:r>
            <a:br>
              <a:rPr lang="ru-RU" dirty="0"/>
            </a:br>
            <a:r>
              <a:rPr lang="ru-RU" dirty="0"/>
              <a:t>Повторять круг 2.</a:t>
            </a:r>
            <a:br>
              <a:rPr lang="ru-RU" dirty="0"/>
            </a:br>
            <a:r>
              <a:rPr lang="ru-RU" dirty="0"/>
              <a:t>Аналогично можно вязать по кругу из других столбиков.</a:t>
            </a:r>
          </a:p>
          <a:p>
            <a:endParaRPr lang="ru-RU" dirty="0"/>
          </a:p>
        </p:txBody>
      </p:sp>
      <p:pic>
        <p:nvPicPr>
          <p:cNvPr id="4" name="Рисунок 3" descr="схема узора крючком из столбиков без накид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268760"/>
            <a:ext cx="417078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Сайты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en-US" dirty="0" smtClean="0">
                <a:hlinkClick r:id="rId2"/>
              </a:rPr>
              <a:t>http://www.liveinternet.ru/users/merlin1703/post195029313/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Воздушная петля (ВП)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80728"/>
            <a:ext cx="4104456" cy="5256584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Выполнение большинства изделий и образцов начинается с вязания цепочки из определенного количества воздушных петель. Такая цепочка используется как начальный ряд, а так же часто является частью узора и выполняется в процессе вязки. 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вязание воздушной петли крючком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268760"/>
            <a:ext cx="493204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Полустолбик</a:t>
            </a:r>
            <a:r>
              <a:rPr lang="ru-RU" b="1" dirty="0"/>
              <a:t>(ПС) (ВП)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5292080" cy="587727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Вязать начинаем с конца цепочки из воздушных петель. Вводим </a:t>
            </a:r>
            <a:r>
              <a:rPr lang="ru-RU" dirty="0" err="1"/>
              <a:t>крючек</a:t>
            </a:r>
            <a:r>
              <a:rPr lang="ru-RU" dirty="0"/>
              <a:t> во вторую с конца петлю, захватываем нить и протягиваем ее через две петли, находящиеся на крючке. Первый </a:t>
            </a:r>
            <a:r>
              <a:rPr lang="ru-RU" dirty="0" err="1"/>
              <a:t>полустолбик</a:t>
            </a:r>
            <a:r>
              <a:rPr lang="ru-RU" dirty="0"/>
              <a:t> готов, далее продолжаем также, вводя </a:t>
            </a:r>
            <a:r>
              <a:rPr lang="ru-RU" dirty="0" err="1"/>
              <a:t>крючек</a:t>
            </a:r>
            <a:r>
              <a:rPr lang="ru-RU" dirty="0"/>
              <a:t> под каждую петлю до конца ряда. 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вязание полустолбика крючком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052736"/>
            <a:ext cx="486003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Столбик без </a:t>
            </a:r>
            <a:r>
              <a:rPr lang="ru-RU" b="1" dirty="0" err="1"/>
              <a:t>накида</a:t>
            </a:r>
            <a:r>
              <a:rPr lang="ru-RU" b="1" dirty="0"/>
              <a:t> (СБН)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4644008" cy="5877271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Вязание начинаем с конца цепочки воздушных петель. </a:t>
            </a:r>
            <a:r>
              <a:rPr lang="ru-RU" dirty="0" err="1"/>
              <a:t>Крючек</a:t>
            </a:r>
            <a:r>
              <a:rPr lang="ru-RU" dirty="0"/>
              <a:t> вводим во вторую от края петлю. Захватываем нить и протягиваем ее только через одну петлю находящуюся на крючке. </a:t>
            </a:r>
            <a:br>
              <a:rPr lang="ru-RU" dirty="0"/>
            </a:br>
            <a:r>
              <a:rPr lang="ru-RU" dirty="0"/>
              <a:t>У нас на крючке снова получилось две петли. Теперь повторно захватываем нить и протягиваем ее через обе петли. Столбик без </a:t>
            </a:r>
            <a:r>
              <a:rPr lang="ru-RU" dirty="0" err="1"/>
              <a:t>накида</a:t>
            </a:r>
            <a:r>
              <a:rPr lang="ru-RU" dirty="0"/>
              <a:t> готов. Повторяем вязку до конца ряда. </a:t>
            </a:r>
          </a:p>
        </p:txBody>
      </p:sp>
      <p:pic>
        <p:nvPicPr>
          <p:cNvPr id="4" name="Рисунок 3" descr="вязание столбика без накида крючком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052736"/>
            <a:ext cx="432048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вязание столбика без накида крючком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01008"/>
            <a:ext cx="424847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Столбик </a:t>
            </a:r>
            <a:r>
              <a:rPr lang="ru-RU" b="1" dirty="0" err="1"/>
              <a:t>c</a:t>
            </a:r>
            <a:r>
              <a:rPr lang="ru-RU" b="1" dirty="0"/>
              <a:t> </a:t>
            </a:r>
            <a:r>
              <a:rPr lang="ru-RU" b="1" dirty="0" err="1"/>
              <a:t>накидом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4716016" cy="6021288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Вязание начинаем с конца цепочки из воздушных петель. Делаем </a:t>
            </a:r>
            <a:r>
              <a:rPr lang="ru-RU" dirty="0" err="1"/>
              <a:t>накид</a:t>
            </a:r>
            <a:r>
              <a:rPr lang="ru-RU" dirty="0"/>
              <a:t> и вводим </a:t>
            </a:r>
            <a:r>
              <a:rPr lang="ru-RU" dirty="0" err="1"/>
              <a:t>крючек</a:t>
            </a:r>
            <a:r>
              <a:rPr lang="ru-RU" dirty="0"/>
              <a:t> в третью с конца петлю воздушной цепочки. Захватываем нить и протягиваем только через одну петлю на крючке. </a:t>
            </a:r>
            <a:br>
              <a:rPr lang="ru-RU" dirty="0"/>
            </a:br>
            <a:r>
              <a:rPr lang="ru-RU" dirty="0"/>
              <a:t>На крючке получилось три петли. Снова захватываем нить и протягиваем ее через все три петли. Прочный столбик готов. 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вязание столбика с накидом крючком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52736"/>
            <a:ext cx="417646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вязание столбика с накидом крючком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501008"/>
            <a:ext cx="493204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Прочный столбик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836712"/>
            <a:ext cx="5328592" cy="602128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Вязание начинаем с конца цепочки из воздушных петель. </a:t>
            </a:r>
            <a:r>
              <a:rPr lang="ru-RU" dirty="0" err="1"/>
              <a:t>Накинте</a:t>
            </a:r>
            <a:r>
              <a:rPr lang="ru-RU" dirty="0"/>
              <a:t> нить на стержень крючка (</a:t>
            </a:r>
            <a:r>
              <a:rPr lang="ru-RU" dirty="0" err="1"/>
              <a:t>накид</a:t>
            </a:r>
            <a:r>
              <a:rPr lang="ru-RU" dirty="0"/>
              <a:t>) и введите </a:t>
            </a:r>
            <a:r>
              <a:rPr lang="ru-RU" dirty="0" err="1"/>
              <a:t>крючек</a:t>
            </a:r>
            <a:r>
              <a:rPr lang="ru-RU" dirty="0"/>
              <a:t> в четвертую с конца петлю цепочки. Захватите нить и вытяните ее через одну петлю, находящуюся на крючке. </a:t>
            </a:r>
            <a:br>
              <a:rPr lang="ru-RU" dirty="0"/>
            </a:br>
            <a:r>
              <a:rPr lang="ru-RU" dirty="0"/>
              <a:t>У нас на крючке получилось три петли. захватите </a:t>
            </a:r>
            <a:r>
              <a:rPr lang="ru-RU" dirty="0" smtClean="0"/>
              <a:t>нить </a:t>
            </a:r>
            <a:r>
              <a:rPr lang="ru-RU" dirty="0"/>
              <a:t>и протяните ее через две петли на крючке. Теперь на крючке осталось две петли. Вновь захватите нить и протяните ее через оставшиеся петли. Столбик с </a:t>
            </a:r>
            <a:r>
              <a:rPr lang="ru-RU" dirty="0" err="1"/>
              <a:t>накидом</a:t>
            </a:r>
            <a:r>
              <a:rPr lang="ru-RU" dirty="0"/>
              <a:t> готов. 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вязание прочного столбика крючком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980728"/>
            <a:ext cx="442798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вязание прочного столбика крючком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481736"/>
            <a:ext cx="442798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Столбик с двумя </a:t>
            </a:r>
            <a:r>
              <a:rPr lang="ru-RU" b="1" dirty="0" err="1"/>
              <a:t>накидами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5364088" cy="616530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Вязание начинаем с конца цепочки из воздушных петель. Делаем два </a:t>
            </a:r>
            <a:r>
              <a:rPr lang="ru-RU" dirty="0" err="1"/>
              <a:t>накида</a:t>
            </a:r>
            <a:r>
              <a:rPr lang="ru-RU" dirty="0"/>
              <a:t> на </a:t>
            </a:r>
            <a:r>
              <a:rPr lang="ru-RU" dirty="0" err="1"/>
              <a:t>крючек</a:t>
            </a:r>
            <a:r>
              <a:rPr lang="ru-RU" dirty="0"/>
              <a:t>. Вводим </a:t>
            </a:r>
            <a:r>
              <a:rPr lang="ru-RU" dirty="0" err="1"/>
              <a:t>крючек</a:t>
            </a:r>
            <a:r>
              <a:rPr lang="ru-RU" dirty="0"/>
              <a:t> в пятую от него петлю воздушной цепочки. Захватываем нить и протягиваем через одну петлю на крючке. </a:t>
            </a:r>
            <a:br>
              <a:rPr lang="ru-RU" dirty="0"/>
            </a:br>
            <a:r>
              <a:rPr lang="ru-RU" dirty="0" smtClean="0"/>
              <a:t>На </a:t>
            </a:r>
            <a:r>
              <a:rPr lang="ru-RU" dirty="0"/>
              <a:t>крючке получилось четыре петли. Захватываем нить и протягиваем ее через две ближайшие петли. </a:t>
            </a:r>
            <a:br>
              <a:rPr lang="ru-RU" dirty="0"/>
            </a:br>
            <a:r>
              <a:rPr lang="ru-RU" dirty="0" smtClean="0"/>
              <a:t>На </a:t>
            </a:r>
            <a:r>
              <a:rPr lang="ru-RU" dirty="0"/>
              <a:t>крючке осталось три петли. Снова захватываем нить и протягиваем через две петли. </a:t>
            </a:r>
            <a:br>
              <a:rPr lang="ru-RU" dirty="0"/>
            </a:br>
            <a:r>
              <a:rPr lang="ru-RU" dirty="0" smtClean="0"/>
              <a:t>На </a:t>
            </a:r>
            <a:r>
              <a:rPr lang="ru-RU" dirty="0"/>
              <a:t>крючке осталось две петли, захватываем нить и протягиваем ее через эти петли. Столбик с двумя </a:t>
            </a:r>
            <a:r>
              <a:rPr lang="ru-RU" dirty="0" err="1"/>
              <a:t>накидами</a:t>
            </a:r>
            <a:r>
              <a:rPr lang="ru-RU" dirty="0"/>
              <a:t> готов.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вязание столбика с двумя накидами крючком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764704"/>
            <a:ext cx="265288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вязание столбика с двумя накидами крючком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2132856"/>
            <a:ext cx="262778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вязание столбика с двумя накидами крючком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284984"/>
            <a:ext cx="216024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вязание столбика с двумя накидами крючком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5157192"/>
            <a:ext cx="1944216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Вязка из столбиков без </a:t>
            </a:r>
            <a:r>
              <a:rPr lang="ru-RU" b="1" dirty="0" err="1"/>
              <a:t>накида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4860032" cy="5733256"/>
          </a:xfrm>
        </p:spPr>
        <p:txBody>
          <a:bodyPr>
            <a:normAutofit/>
          </a:bodyPr>
          <a:lstStyle/>
          <a:p>
            <a:r>
              <a:rPr lang="ru-RU" dirty="0"/>
              <a:t>Количество петель - любое.</a:t>
            </a:r>
            <a:br>
              <a:rPr lang="ru-RU" dirty="0"/>
            </a:br>
            <a:r>
              <a:rPr lang="ru-RU" dirty="0"/>
              <a:t>На каждой петле, начиная со второй, предварительно связанной воздушной цепочки, вяжем столбик без </a:t>
            </a:r>
            <a:r>
              <a:rPr lang="ru-RU" dirty="0" err="1"/>
              <a:t>накида</a:t>
            </a:r>
            <a:r>
              <a:rPr lang="ru-RU" dirty="0"/>
              <a:t> (СБН)</a:t>
            </a:r>
            <a:br>
              <a:rPr lang="ru-RU" dirty="0"/>
            </a:br>
            <a:r>
              <a:rPr lang="ru-RU" dirty="0"/>
              <a:t>Второй ряд - повторить перевернув вязание. 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5" name="Рисунок 4" descr="узор крючком из столбиков без накид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356992"/>
            <a:ext cx="324036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схема узора крючком из столбиков без накид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196752"/>
            <a:ext cx="381642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Вязка из прочных столбиков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4860032" cy="594928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Количество петель - любое + добавить одну ВП (воздушную петлю) к основной цепочке.</a:t>
            </a:r>
            <a:br>
              <a:rPr lang="ru-RU" dirty="0"/>
            </a:br>
            <a:r>
              <a:rPr lang="ru-RU" dirty="0"/>
              <a:t>Ряд 1: 1 прочный </a:t>
            </a:r>
            <a:r>
              <a:rPr lang="ru-RU" dirty="0" err="1"/>
              <a:t>столбие</a:t>
            </a:r>
            <a:r>
              <a:rPr lang="ru-RU" dirty="0"/>
              <a:t> (ПС) из третьей ВП от крючка, 1 ПС из каждой ВП до конца ряда, перевернуть.</a:t>
            </a:r>
            <a:br>
              <a:rPr lang="ru-RU" dirty="0"/>
            </a:br>
            <a:r>
              <a:rPr lang="ru-RU" dirty="0"/>
              <a:t>Ряд 2: 2 ВП, пропустить 1-й ПС, 1 ПС из Каждого </a:t>
            </a:r>
            <a:r>
              <a:rPr lang="ru-RU" dirty="0" err="1" smtClean="0"/>
              <a:t>Пс</a:t>
            </a:r>
            <a:r>
              <a:rPr lang="ru-RU" dirty="0"/>
              <a:t> предыдущего ряда, в конце - 1 ПС из двух ВП.</a:t>
            </a:r>
            <a:br>
              <a:rPr lang="ru-RU" dirty="0"/>
            </a:br>
            <a:r>
              <a:rPr lang="ru-RU" dirty="0"/>
              <a:t>Повторять второй ряд. 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схема узора крючком из прочных столбиков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052736"/>
            <a:ext cx="367240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узор крючком из прочных столбиков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212976"/>
            <a:ext cx="302433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386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Основы вязания крючком</vt:lpstr>
      <vt:lpstr>Воздушная петля (ВП) </vt:lpstr>
      <vt:lpstr>Полустолбик(ПС) (ВП) </vt:lpstr>
      <vt:lpstr>Столбик без накида (СБН) </vt:lpstr>
      <vt:lpstr>Столбик c накидом </vt:lpstr>
      <vt:lpstr>Прочный столбик </vt:lpstr>
      <vt:lpstr>Столбик с двумя накидами </vt:lpstr>
      <vt:lpstr>Вязка из столбиков без накида </vt:lpstr>
      <vt:lpstr>Вязка из прочных столбиков </vt:lpstr>
      <vt:lpstr>Вязка из двойных столбиков без накида </vt:lpstr>
      <vt:lpstr>Вязка из столбиков с накидом </vt:lpstr>
      <vt:lpstr>Вязка из столбиков с двумя накидами </vt:lpstr>
      <vt:lpstr>Круговая вязка из столбиков без накида </vt:lpstr>
      <vt:lpstr>Сайты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Людмила</cp:lastModifiedBy>
  <cp:revision>7</cp:revision>
  <dcterms:created xsi:type="dcterms:W3CDTF">2011-11-30T13:17:58Z</dcterms:created>
  <dcterms:modified xsi:type="dcterms:W3CDTF">2011-11-30T14:16:15Z</dcterms:modified>
</cp:coreProperties>
</file>