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56" r:id="rId3"/>
    <p:sldId id="259" r:id="rId4"/>
    <p:sldId id="266" r:id="rId5"/>
    <p:sldId id="257" r:id="rId6"/>
    <p:sldId id="260" r:id="rId7"/>
    <p:sldId id="258" r:id="rId8"/>
    <p:sldId id="261" r:id="rId9"/>
    <p:sldId id="262" r:id="rId10"/>
    <p:sldId id="263" r:id="rId11"/>
    <p:sldId id="26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88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388770-D728-4B45-BEEB-3D7A0A0331B2}" type="datetimeFigureOut">
              <a:rPr lang="ru-RU" smtClean="0"/>
              <a:pPr/>
              <a:t>01.12.2011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21B390-5067-4E56-9B12-F11CC0FCB8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388770-D728-4B45-BEEB-3D7A0A0331B2}" type="datetimeFigureOut">
              <a:rPr lang="ru-RU" smtClean="0"/>
              <a:pPr/>
              <a:t>01.12.2011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21B390-5067-4E56-9B12-F11CC0FCB8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388770-D728-4B45-BEEB-3D7A0A0331B2}" type="datetimeFigureOut">
              <a:rPr lang="ru-RU" smtClean="0"/>
              <a:pPr/>
              <a:t>01.12.2011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21B390-5067-4E56-9B12-F11CC0FCB8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388770-D728-4B45-BEEB-3D7A0A0331B2}" type="datetimeFigureOut">
              <a:rPr lang="ru-RU" smtClean="0"/>
              <a:pPr/>
              <a:t>01.12.2011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21B390-5067-4E56-9B12-F11CC0FCB8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388770-D728-4B45-BEEB-3D7A0A0331B2}" type="datetimeFigureOut">
              <a:rPr lang="ru-RU" smtClean="0"/>
              <a:pPr/>
              <a:t>01.12.2011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21B390-5067-4E56-9B12-F11CC0FCB8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388770-D728-4B45-BEEB-3D7A0A0331B2}" type="datetimeFigureOut">
              <a:rPr lang="ru-RU" smtClean="0"/>
              <a:pPr/>
              <a:t>01.12.2011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21B390-5067-4E56-9B12-F11CC0FCB8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388770-D728-4B45-BEEB-3D7A0A0331B2}" type="datetimeFigureOut">
              <a:rPr lang="ru-RU" smtClean="0"/>
              <a:pPr/>
              <a:t>01.12.2011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21B390-5067-4E56-9B12-F11CC0FCB8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388770-D728-4B45-BEEB-3D7A0A0331B2}" type="datetimeFigureOut">
              <a:rPr lang="ru-RU" smtClean="0"/>
              <a:pPr/>
              <a:t>01.12.2011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21B390-5067-4E56-9B12-F11CC0FCB8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388770-D728-4B45-BEEB-3D7A0A0331B2}" type="datetimeFigureOut">
              <a:rPr lang="ru-RU" smtClean="0"/>
              <a:pPr/>
              <a:t>01.12.2011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21B390-5067-4E56-9B12-F11CC0FCB8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388770-D728-4B45-BEEB-3D7A0A0331B2}" type="datetimeFigureOut">
              <a:rPr lang="ru-RU" smtClean="0"/>
              <a:pPr/>
              <a:t>01.12.2011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21B390-5067-4E56-9B12-F11CC0FCB8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388770-D728-4B45-BEEB-3D7A0A0331B2}" type="datetimeFigureOut">
              <a:rPr lang="ru-RU" smtClean="0"/>
              <a:pPr/>
              <a:t>01.12.2011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21B390-5067-4E56-9B12-F11CC0FCB85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C388770-D728-4B45-BEEB-3D7A0A0331B2}" type="datetimeFigureOut">
              <a:rPr lang="ru-RU" smtClean="0"/>
              <a:pPr/>
              <a:t>01.12.2011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8C21B390-5067-4E56-9B12-F11CC0FCB85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4572008"/>
            <a:ext cx="7072362" cy="1480188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Урок литературного чтения 4 класс. </a:t>
            </a:r>
            <a:b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Составитель: учитель ГОУЦО № 951 Грамши Надежда </a:t>
            </a:r>
            <a:r>
              <a:rPr lang="ru-RU" sz="2000" dirty="0" err="1" smtClean="0">
                <a:solidFill>
                  <a:schemeClr val="accent2">
                    <a:lumMod val="75000"/>
                  </a:schemeClr>
                </a:solidFill>
              </a:rPr>
              <a:t>Делиовна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. </a:t>
            </a:r>
            <a:endParaRPr lang="ru-RU" sz="2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42918"/>
            <a:ext cx="8686800" cy="407538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5400" b="1" dirty="0" smtClean="0">
                <a:solidFill>
                  <a:schemeClr val="accent2">
                    <a:lumMod val="75000"/>
                  </a:schemeClr>
                </a:solidFill>
              </a:rPr>
              <a:t>Владимир Фёдорович Одоевский</a:t>
            </a:r>
          </a:p>
          <a:p>
            <a:pPr algn="ctr">
              <a:buNone/>
            </a:pPr>
            <a:r>
              <a:rPr lang="ru-RU" sz="5400" b="1" dirty="0" smtClean="0">
                <a:solidFill>
                  <a:schemeClr val="accent2">
                    <a:lumMod val="75000"/>
                  </a:schemeClr>
                </a:solidFill>
              </a:rPr>
              <a:t>(11 августа 1803 г).</a:t>
            </a:r>
            <a:endParaRPr lang="ru-RU" sz="54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Продолжи любое предложение: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Сегодня я узнал…..</a:t>
            </a:r>
          </a:p>
          <a:p>
            <a:r>
              <a:rPr lang="ru-RU" dirty="0" smtClean="0"/>
              <a:t>Я понял, что….</a:t>
            </a:r>
          </a:p>
          <a:p>
            <a:r>
              <a:rPr lang="ru-RU" dirty="0" smtClean="0"/>
              <a:t>Было интересно….</a:t>
            </a:r>
          </a:p>
          <a:p>
            <a:r>
              <a:rPr lang="ru-RU" dirty="0" smtClean="0"/>
              <a:t>Меня удивило….</a:t>
            </a:r>
          </a:p>
          <a:p>
            <a:r>
              <a:rPr lang="ru-RU" dirty="0" smtClean="0"/>
              <a:t>Мне захотелось….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285728"/>
            <a:ext cx="8212484" cy="857256"/>
          </a:xfrm>
        </p:spPr>
        <p:txBody>
          <a:bodyPr>
            <a:normAutofit/>
          </a:bodyPr>
          <a:lstStyle/>
          <a:p>
            <a:r>
              <a:rPr lang="ru-RU" dirty="0" smtClean="0"/>
              <a:t>Источники информации: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r>
              <a:rPr lang="en-US" dirty="0" smtClean="0"/>
              <a:t>http://metod-sunduchok.ucoz.ru/load/55-1-0-1252</a:t>
            </a:r>
            <a:endParaRPr lang="ru-RU" dirty="0" smtClean="0"/>
          </a:p>
          <a:p>
            <a:r>
              <a:rPr lang="en-US" dirty="0" smtClean="0"/>
              <a:t>http://slovari.yandex.ru</a:t>
            </a:r>
            <a:r>
              <a:rPr lang="en-US" dirty="0" smtClean="0"/>
              <a:t>/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3714752"/>
            <a:ext cx="6400800" cy="1752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429124" y="642918"/>
            <a:ext cx="435771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Владимир Федорович Одоевский </a:t>
            </a:r>
            <a:r>
              <a:rPr lang="en-US" sz="2800" b="1" dirty="0" smtClean="0"/>
              <a:t>-</a:t>
            </a:r>
            <a:r>
              <a:rPr lang="ru-RU" sz="2800" dirty="0" smtClean="0"/>
              <a:t>писатель, философ, педагог, музыковед и теоретик музыки</a:t>
            </a:r>
            <a:endParaRPr lang="ru-RU" sz="2800" dirty="0"/>
          </a:p>
        </p:txBody>
      </p:sp>
      <p:pic>
        <p:nvPicPr>
          <p:cNvPr id="1026" name="Picture 2" descr="C:\Documents and Settings\Надюшкин\Рабочий стол\odoevs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642918"/>
            <a:ext cx="4011959" cy="55721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071546"/>
            <a:ext cx="8329642" cy="5054617"/>
          </a:xfrm>
        </p:spPr>
        <p:txBody>
          <a:bodyPr>
            <a:normAutofit fontScale="70000" lnSpcReduction="20000"/>
          </a:bodyPr>
          <a:lstStyle/>
          <a:p>
            <a:r>
              <a:rPr lang="ru-RU" sz="3300" dirty="0" smtClean="0"/>
              <a:t>Жизнь доброго человека есть доброе дело в жизни других людей». Эти слова принадлежат князю Владимиру Федоровичу Одоевскому</a:t>
            </a:r>
            <a:r>
              <a:rPr lang="en-US" sz="3300" dirty="0" smtClean="0"/>
              <a:t>.</a:t>
            </a:r>
          </a:p>
          <a:p>
            <a:r>
              <a:rPr lang="ru-RU" sz="3300" dirty="0" smtClean="0"/>
              <a:t>Вся жизнь Одоевского была связана с литературой и искусством. Он одним из первых оценил комедию </a:t>
            </a:r>
            <a:r>
              <a:rPr lang="ru-RU" sz="3300" dirty="0" err="1" smtClean="0"/>
              <a:t>Грибоедова</a:t>
            </a:r>
            <a:r>
              <a:rPr lang="ru-RU" sz="3300" dirty="0" smtClean="0"/>
              <a:t> «Горе от ума» и пьесы начинающего Островского. Он был директором </a:t>
            </a:r>
            <a:r>
              <a:rPr lang="ru-RU" sz="3300" dirty="0" err="1" smtClean="0"/>
              <a:t>Румянцевского</a:t>
            </a:r>
            <a:r>
              <a:rPr lang="ru-RU" sz="3300" dirty="0" smtClean="0"/>
              <a:t> музея и помощником директора Публичной библиотеки. Один из героев его рассказа о духе огня — чернокнижник, старый граф, прототипом которого стал видный ученый и полководец петровской эпохи, слывший в народе колдуном. Из его фамилии нам потребуется вторая буква.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282883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«</a:t>
            </a:r>
            <a:endParaRPr lang="ru-RU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500042"/>
            <a:ext cx="8001056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 smtClean="0"/>
              <a:t>Владимир Федорович Одоевский родился 11 августа (по старому стилю 30 июля) 1803 г. в Москве в семье крупного чиновника. Впрочем, в разных источниках называются и 8, и 9 августа, а также 1804 г. вместо 1803. </a:t>
            </a:r>
            <a:br>
              <a:rPr lang="ru-RU" sz="2200" dirty="0" smtClean="0"/>
            </a:br>
            <a:r>
              <a:rPr lang="ru-RU" sz="2200" dirty="0" smtClean="0"/>
              <a:t>Одоевский принадлежал к старинному княжескому роду (отец вел свою родословную от легендарного варяга </a:t>
            </a:r>
            <a:r>
              <a:rPr lang="ru-RU" sz="2200" dirty="0" err="1" smtClean="0"/>
              <a:t>Рюрика</a:t>
            </a:r>
            <a:r>
              <a:rPr lang="ru-RU" sz="2200" dirty="0" smtClean="0"/>
              <a:t>), который из-за бездетности на нем и закончился. Род Одоевских обеднел к моменту его рождения, а отец его умер, когда мальчику не было и пяти лет. Мать вторично вышла замуж, ребенок рос в семье родственников отца, назначенных его опекунами; отношения с ними были сложными. В раннем детстве начинается дружба с двоюродным братом – будущим декабристом А.И. Одоевским.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1" name="Picture 3" descr="C:\Documents and Settings\Надюшкин\Рабочий стол\16672949_1201960900_img29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0"/>
            <a:ext cx="2928926" cy="3824833"/>
          </a:xfrm>
          <a:prstGeom prst="rect">
            <a:avLst/>
          </a:prstGeom>
          <a:noFill/>
        </p:spPr>
      </p:pic>
      <p:pic>
        <p:nvPicPr>
          <p:cNvPr id="2054" name="Picture 6" descr="C:\Documents and Settings\Надюшкин\Рабочий стол\odoevski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512" y="0"/>
            <a:ext cx="2357422" cy="3253743"/>
          </a:xfrm>
          <a:prstGeom prst="rect">
            <a:avLst/>
          </a:prstGeom>
          <a:noFill/>
        </p:spPr>
      </p:pic>
      <p:pic>
        <p:nvPicPr>
          <p:cNvPr id="2055" name="Picture 7" descr="C:\Documents and Settings\Надюшкин\Рабочий стол\postcardsm24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0839280">
            <a:off x="578619" y="2939698"/>
            <a:ext cx="2910535" cy="3643314"/>
          </a:xfrm>
          <a:prstGeom prst="rect">
            <a:avLst/>
          </a:prstGeom>
          <a:noFill/>
        </p:spPr>
      </p:pic>
      <p:pic>
        <p:nvPicPr>
          <p:cNvPr id="2056" name="Picture 8" descr="C:\Documents and Settings\Надюшкин\Рабочий стол\00837702_cover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143240" y="428604"/>
            <a:ext cx="2786082" cy="3859826"/>
          </a:xfrm>
          <a:prstGeom prst="rect">
            <a:avLst/>
          </a:prstGeom>
          <a:noFill/>
        </p:spPr>
      </p:pic>
      <p:pic>
        <p:nvPicPr>
          <p:cNvPr id="2057" name="Picture 9" descr="C:\Documents and Settings\Надюшкин\Рабочий стол\original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736139">
            <a:off x="5630952" y="2395290"/>
            <a:ext cx="2786082" cy="42148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357166"/>
            <a:ext cx="5929354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Picture 4" descr="C:\Documents and Settings\Надюшкин\Рабочий стол\0008-008-CHto-uronila-Rukodelnitsa-iz-skazki-V_Odoevskogo-Moroz-Ivanovich-v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3071802" y="2214554"/>
            <a:ext cx="5583767" cy="4187825"/>
          </a:xfrm>
          <a:prstGeom prst="rect">
            <a:avLst/>
          </a:prstGeom>
          <a:noFill/>
        </p:spPr>
      </p:pic>
      <p:pic>
        <p:nvPicPr>
          <p:cNvPr id="3074" name="Picture 2" descr="C:\Documents and Settings\Надюшкин\Рабочий стол\tmp_0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3441" y="357166"/>
            <a:ext cx="3324814" cy="32861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ТАБАКЕРКА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214422"/>
            <a:ext cx="4643470" cy="4500594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/>
              <a:t>ТАБАКЕ́РКИ</a:t>
            </a:r>
            <a:r>
              <a:rPr lang="ru-RU" dirty="0" smtClean="0"/>
              <a:t> (польск. </a:t>
            </a:r>
            <a:r>
              <a:rPr lang="ru-RU" dirty="0" err="1" smtClean="0"/>
              <a:t>tabakierka</a:t>
            </a:r>
            <a:r>
              <a:rPr lang="ru-RU" dirty="0" smtClean="0"/>
              <a:t>, франц. </a:t>
            </a:r>
            <a:r>
              <a:rPr lang="ru-RU" dirty="0" err="1" smtClean="0"/>
              <a:t>tabatière</a:t>
            </a:r>
            <a:r>
              <a:rPr lang="ru-RU" dirty="0" smtClean="0"/>
              <a:t>) — изделия декоративно- прикладного искусства, шкатулки </a:t>
            </a:r>
            <a: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декоративно-прикладного искусства,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dirty="0" smtClean="0"/>
              <a:t>небольшие коробочки разнообразной формы с откидной крышкой. Такие шкатулки использовали для нюхательного табака, который вошел в </a:t>
            </a:r>
            <a:r>
              <a:rPr lang="ru-RU" i="1" dirty="0" smtClean="0"/>
              <a:t>моду</a:t>
            </a:r>
            <a:r>
              <a:rPr lang="ru-RU" dirty="0" smtClean="0"/>
              <a:t> во Франции в конце XVII в. </a:t>
            </a:r>
            <a:endParaRPr lang="ru-RU" dirty="0"/>
          </a:p>
        </p:txBody>
      </p:sp>
      <p:pic>
        <p:nvPicPr>
          <p:cNvPr id="1026" name="Picture 2" descr="C:\Documents and Settings\Надюшкин\Мои документы\Мои рисунки\30417682_1218396469_image0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1142983"/>
            <a:ext cx="4214842" cy="49542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Надюшкин\Мои документы\Мои рисунки\30459775_1218474528_Snuffbox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9124" y="285728"/>
            <a:ext cx="3038489" cy="2863864"/>
          </a:xfrm>
          <a:prstGeom prst="rect">
            <a:avLst/>
          </a:prstGeom>
          <a:noFill/>
        </p:spPr>
      </p:pic>
      <p:pic>
        <p:nvPicPr>
          <p:cNvPr id="2051" name="Picture 3" descr="C:\Documents and Settings\Надюшкин\Мои документы\Мои рисунки\30468822_1218480799_automate_oiseau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3143248"/>
            <a:ext cx="3857622" cy="3292313"/>
          </a:xfrm>
          <a:prstGeom prst="rect">
            <a:avLst/>
          </a:prstGeom>
          <a:noFill/>
        </p:spPr>
      </p:pic>
      <p:pic>
        <p:nvPicPr>
          <p:cNvPr id="2052" name="Picture 4" descr="C:\Documents and Settings\Надюшкин\Мои документы\Мои рисунки\fashion2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48" y="0"/>
            <a:ext cx="3429024" cy="3246143"/>
          </a:xfrm>
          <a:prstGeom prst="rect">
            <a:avLst/>
          </a:prstGeom>
          <a:noFill/>
        </p:spPr>
      </p:pic>
      <p:pic>
        <p:nvPicPr>
          <p:cNvPr id="2053" name="Picture 5" descr="C:\Documents and Settings\Надюшкин\Мои документы\Мои рисунки\snuffbox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7224" y="3357562"/>
            <a:ext cx="3714776" cy="33083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85728"/>
            <a:ext cx="7929618" cy="714380"/>
          </a:xfrm>
        </p:spPr>
        <p:txBody>
          <a:bodyPr>
            <a:normAutofit/>
          </a:bodyPr>
          <a:lstStyle/>
          <a:p>
            <a:r>
              <a:rPr lang="ru-RU" dirty="0" smtClean="0"/>
              <a:t>Музыкальная табакерка.</a:t>
            </a:r>
            <a:endParaRPr lang="ru-RU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929323" y="1000108"/>
            <a:ext cx="2878200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C:\Documents and Settings\Надюшкин\Мои документы\Мои рисунки\13067631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1071546"/>
            <a:ext cx="2848688" cy="3913033"/>
          </a:xfrm>
          <a:prstGeom prst="rect">
            <a:avLst/>
          </a:prstGeom>
          <a:noFill/>
        </p:spPr>
      </p:pic>
      <p:pic>
        <p:nvPicPr>
          <p:cNvPr id="6" name="Picture 2" descr=" (314x350, 36Kb)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86050" y="3286124"/>
            <a:ext cx="3131772" cy="335756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714612" y="1000109"/>
            <a:ext cx="314327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Источником звука в </a:t>
            </a:r>
            <a:br>
              <a:rPr lang="ru-RU" dirty="0" smtClean="0"/>
            </a:br>
            <a:r>
              <a:rPr lang="ru-RU" dirty="0" smtClean="0"/>
              <a:t>табакерках, как и во многих карманных часах, стали стальные пластины-язычки, звучавшие от колебания миниатюрного кулачкового диска.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195</TotalTime>
  <Words>212</Words>
  <Application>Microsoft Office PowerPoint</Application>
  <PresentationFormat>Экран (4:3)</PresentationFormat>
  <Paragraphs>36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Аспект</vt:lpstr>
      <vt:lpstr>Урок литературного чтения 4 класс.  Составитель: учитель ГОУЦО № 951 Грамши Надежда Делиовна. </vt:lpstr>
      <vt:lpstr>Слайд 2</vt:lpstr>
      <vt:lpstr>Слайд 3</vt:lpstr>
      <vt:lpstr>Слайд 4</vt:lpstr>
      <vt:lpstr>Слайд 5</vt:lpstr>
      <vt:lpstr>Слайд 6</vt:lpstr>
      <vt:lpstr>ТАБАКЕРКА </vt:lpstr>
      <vt:lpstr>Слайд 8</vt:lpstr>
      <vt:lpstr>Музыкальная табакерка.</vt:lpstr>
      <vt:lpstr>Продолжи любое предложение:</vt:lpstr>
      <vt:lpstr>Источники информации: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Владимир Федорович Одоевский родился 11 августа (по старому стилю 30 июля) 1803 г. в Москве в семье крупного чиновника. Впрочем, в разных источниках называются и 8, и 9 августа, а также 1804 г. вместо 1803.  Одоевский принадлежал к старинному княжескому роду (отец вел свою родословную от легендарного варяга Рюрика), который из-за бездетности на нем и закончился. Род Одоевских обеднел к моменту его рождения, а отец его умер, когда мальчику не было и пяти лет. Мать вторично вышла замуж, ребенок рос в семье родственников отца, назначенных его опекунами; отношения с ними были сложными. В раннем детстве начинается дружба с двоюродным братом – будущим декабристом А.И. Одоевским. </dc:title>
  <dc:creator>Надюшкин</dc:creator>
  <cp:lastModifiedBy>Надюшкин</cp:lastModifiedBy>
  <cp:revision>21</cp:revision>
  <dcterms:created xsi:type="dcterms:W3CDTF">2011-11-20T17:46:35Z</dcterms:created>
  <dcterms:modified xsi:type="dcterms:W3CDTF">2011-12-01T19:07:15Z</dcterms:modified>
</cp:coreProperties>
</file>