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76" d="100"/>
          <a:sy n="76" d="100"/>
        </p:scale>
        <p:origin x="-9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3B06C-3A81-4CA6-9E7A-48128CD2F2F2}" type="datetimeFigureOut">
              <a:rPr lang="ru-RU"/>
              <a:pPr>
                <a:defRPr/>
              </a:pPr>
              <a:t>02.12.2011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5257F-D92E-4E2B-B0BF-BCAA42E10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8E7BB-D3BC-4272-8537-3F978BA47F64}" type="datetimeFigureOut">
              <a:rPr lang="ru-RU"/>
              <a:pPr>
                <a:defRPr/>
              </a:pPr>
              <a:t>02.12.2011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CFDE1-A64B-445F-A9C1-EC9C92B1A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55634-6080-4F51-822B-9D68ED0CD5B6}" type="datetimeFigureOut">
              <a:rPr lang="ru-RU"/>
              <a:pPr>
                <a:defRPr/>
              </a:pPr>
              <a:t>02.12.2011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00BE9-C221-4CA4-A594-1E90FE3373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2DC7A-175F-4BC4-AC4E-81E81B424A6D}" type="datetimeFigureOut">
              <a:rPr lang="ru-RU"/>
              <a:pPr>
                <a:defRPr/>
              </a:pPr>
              <a:t>02.12.2011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B4971-5B07-4D2D-8655-41CC8E313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2B97D-A881-47A5-B462-4D513068B0BB}" type="datetimeFigureOut">
              <a:rPr lang="ru-RU"/>
              <a:pPr>
                <a:defRPr/>
              </a:pPr>
              <a:t>02.12.2011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CA443-3C45-40A2-83A7-7A3EFED8E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D57F8-16B8-459B-A76B-9E8A03274D9B}" type="datetimeFigureOut">
              <a:rPr lang="ru-RU"/>
              <a:pPr>
                <a:defRPr/>
              </a:pPr>
              <a:t>02.12.2011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E3959-30DC-4757-B68E-A47B80FB4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12DF4-BABC-434F-B686-1A551FC60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9D82F-194D-45CB-8586-462F520E32D8}" type="datetimeFigureOut">
              <a:rPr lang="ru-RU"/>
              <a:pPr>
                <a:defRPr/>
              </a:pPr>
              <a:t>02.12.2011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747EF-2405-4223-A323-6B3CB0FFB897}" type="datetimeFigureOut">
              <a:rPr lang="ru-RU"/>
              <a:pPr>
                <a:defRPr/>
              </a:pPr>
              <a:t>02.12.2011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BF230-4E60-4D97-ACE6-34499DEC5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F6EDB-1136-4F83-8A24-18E6935BB391}" type="datetimeFigureOut">
              <a:rPr lang="ru-RU"/>
              <a:pPr>
                <a:defRPr/>
              </a:pPr>
              <a:t>02.12.2011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767A7-2DF9-4CEE-B3C8-89E69E47E2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B5961-0F12-4D9E-8EBB-C9BE597A06E0}" type="datetimeFigureOut">
              <a:rPr lang="ru-RU"/>
              <a:pPr>
                <a:defRPr/>
              </a:pPr>
              <a:t>02.12.2011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22FE1-C360-45CB-8E32-27451BD62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7E57C-53BD-4FA3-952E-37CB7EA0E2DF}" type="datetimeFigureOut">
              <a:rPr lang="ru-RU"/>
              <a:pPr>
                <a:defRPr/>
              </a:pPr>
              <a:t>02.12.2011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0835D-F9DA-469B-9622-3A7043779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AA4854D-5B2F-4ACD-8E0A-13636A86F55A}" type="datetimeFigureOut">
              <a:rPr lang="ru-RU"/>
              <a:pPr>
                <a:defRPr/>
              </a:pPr>
              <a:t>02.12.2011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6B17B10C-D096-4901-AD8F-47840A80C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0" r:id="rId4"/>
    <p:sldLayoutId id="2147483734" r:id="rId5"/>
    <p:sldLayoutId id="2147483729" r:id="rId6"/>
    <p:sldLayoutId id="2147483728" r:id="rId7"/>
    <p:sldLayoutId id="2147483735" r:id="rId8"/>
    <p:sldLayoutId id="2147483736" r:id="rId9"/>
    <p:sldLayoutId id="2147483727" r:id="rId10"/>
    <p:sldLayoutId id="214748372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Animals  I like</a:t>
            </a:r>
            <a:endParaRPr lang="ru-RU"/>
          </a:p>
        </p:txBody>
      </p:sp>
      <p:pic>
        <p:nvPicPr>
          <p:cNvPr id="13314" name="Рисунок 3" descr="pamela.jpg"/>
          <p:cNvPicPr>
            <a:picLocks noChangeAspect="1"/>
          </p:cNvPicPr>
          <p:nvPr/>
        </p:nvPicPr>
        <p:blipFill>
          <a:blip r:embed="rId2"/>
          <a:srcRect t="21400" b="21400"/>
          <a:stretch>
            <a:fillRect/>
          </a:stretch>
        </p:blipFill>
        <p:spPr bwMode="auto">
          <a:xfrm>
            <a:off x="214313" y="214313"/>
            <a:ext cx="2357437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7" descr="image1607315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4143375"/>
            <a:ext cx="2752725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8" descr="собака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4643438"/>
            <a:ext cx="257175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9" descr="кошка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05625" y="214313"/>
            <a:ext cx="2095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10" descr="рыба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13" y="1357313"/>
            <a:ext cx="1862137" cy="123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63"/>
            <a:ext cx="9144000" cy="5214937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sz="36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1)dogs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sz="36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2)cats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sz="36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sz="36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en-US" sz="36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3)fish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7481918" cy="132301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smtClean="0"/>
              <a:t>    </a:t>
            </a:r>
            <a:r>
              <a:rPr sz="5400" smtClean="0"/>
              <a:t>plan</a:t>
            </a:r>
            <a:endParaRPr lang="ru-RU" sz="5400"/>
          </a:p>
        </p:txBody>
      </p:sp>
      <p:pic>
        <p:nvPicPr>
          <p:cNvPr id="14339" name="Рисунок 3" descr="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5429250"/>
            <a:ext cx="2095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4" descr="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5643563"/>
            <a:ext cx="18510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5" descr="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13" y="5497513"/>
            <a:ext cx="1428750" cy="136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7" descr="5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3786188"/>
            <a:ext cx="1785938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8" descr="7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63" y="3643313"/>
            <a:ext cx="10715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Рисунок 9" descr="кошка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63" y="3714750"/>
            <a:ext cx="1714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Рисунок 10" descr="4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75" y="2214563"/>
            <a:ext cx="1662113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Рисунок 11" descr="3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14750" y="2143125"/>
            <a:ext cx="17621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Рисунок 12" descr="1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00813" y="2143125"/>
            <a:ext cx="149225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0" y="1143000"/>
            <a:ext cx="3389313" cy="12858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z="4000" dirty="0" smtClean="0"/>
              <a:t>          Dog</a:t>
            </a:r>
            <a:endParaRPr lang="ru-RU" sz="4000" dirty="0"/>
          </a:p>
        </p:txBody>
      </p:sp>
      <p:pic>
        <p:nvPicPr>
          <p:cNvPr id="7" name="Рисунок 6" descr="собака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5846" r="15846"/>
          <a:stretch>
            <a:fillRect/>
          </a:stretch>
        </p:blipFill>
        <p:spPr>
          <a:xfrm>
            <a:off x="571472" y="928670"/>
            <a:ext cx="4375805" cy="4429156"/>
          </a:xfrm>
        </p:spPr>
      </p:pic>
      <p:sp>
        <p:nvSpPr>
          <p:cNvPr id="15363" name="Текст 3"/>
          <p:cNvSpPr>
            <a:spLocks noGrp="1"/>
          </p:cNvSpPr>
          <p:nvPr>
            <p:ph type="body" sz="half" idx="2"/>
          </p:nvPr>
        </p:nvSpPr>
        <p:spPr>
          <a:xfrm>
            <a:off x="5357813" y="3286125"/>
            <a:ext cx="3429000" cy="1920875"/>
          </a:xfrm>
        </p:spPr>
        <p:txBody>
          <a:bodyPr/>
          <a:lstStyle/>
          <a:p>
            <a:r>
              <a:rPr lang="en-US" sz="2000" smtClean="0"/>
              <a:t>My first favourite animal is dog. I like it because it’s nice, kind and tender.</a:t>
            </a:r>
            <a:endParaRPr lang="ru-RU" sz="2000" smtClean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0" y="857250"/>
            <a:ext cx="3675063" cy="18573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dirty="0" smtClean="0"/>
              <a:t>                          </a:t>
            </a:r>
            <a:r>
              <a:rPr sz="4000" dirty="0" smtClean="0"/>
              <a:t>Cat</a:t>
            </a:r>
            <a:endParaRPr lang="ru-RU" sz="4000" dirty="0"/>
          </a:p>
        </p:txBody>
      </p:sp>
      <p:pic>
        <p:nvPicPr>
          <p:cNvPr id="5" name="Рисунок 4" descr="кошка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486" r="12486"/>
          <a:stretch>
            <a:fillRect/>
          </a:stretch>
        </p:blipFill>
        <p:spPr>
          <a:xfrm>
            <a:off x="642910" y="1071546"/>
            <a:ext cx="4206240" cy="4206240"/>
          </a:xfrm>
        </p:spPr>
      </p:pic>
      <p:sp>
        <p:nvSpPr>
          <p:cNvPr id="16387" name="Текст 2"/>
          <p:cNvSpPr>
            <a:spLocks noGrp="1"/>
          </p:cNvSpPr>
          <p:nvPr>
            <p:ph type="body" sz="half" idx="2"/>
          </p:nvPr>
        </p:nvSpPr>
        <p:spPr>
          <a:xfrm>
            <a:off x="5357813" y="3286125"/>
            <a:ext cx="3429000" cy="1920875"/>
          </a:xfrm>
        </p:spPr>
        <p:txBody>
          <a:bodyPr/>
          <a:lstStyle/>
          <a:p>
            <a:r>
              <a:rPr lang="en-US" sz="2000" smtClean="0"/>
              <a:t>My second favourite animal is a cat. I like it because it’s super and cool. Sure my cat is smart.</a:t>
            </a:r>
            <a:endParaRPr lang="ru-RU" sz="2000" smtClean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38" y="1000125"/>
            <a:ext cx="2786062" cy="1000125"/>
          </a:xfrm>
        </p:spPr>
        <p:txBody>
          <a:bodyPr wrap="square" rIns="91440" bIns="45720" numCol="1" compatLnSpc="1">
            <a:prstTxWarp prst="textNoShape">
              <a:avLst/>
            </a:prstTxWarp>
            <a:noAutofit/>
          </a:bodyPr>
          <a:lstStyle/>
          <a:p>
            <a:r>
              <a:rPr sz="4000" smtClean="0">
                <a:ln>
                  <a:noFill/>
                </a:ln>
              </a:rPr>
              <a:t>           </a:t>
            </a:r>
            <a:br>
              <a:rPr sz="4000" smtClean="0">
                <a:ln>
                  <a:noFill/>
                </a:ln>
              </a:rPr>
            </a:br>
            <a:r>
              <a:rPr sz="4000" smtClean="0">
                <a:ln>
                  <a:noFill/>
                </a:ln>
              </a:rPr>
              <a:t>      fish </a:t>
            </a:r>
            <a:endParaRPr lang="ru-RU" sz="4000" smtClean="0">
              <a:ln>
                <a:noFill/>
              </a:ln>
            </a:endParaRPr>
          </a:p>
        </p:txBody>
      </p:sp>
      <p:pic>
        <p:nvPicPr>
          <p:cNvPr id="5" name="Рисунок 4" descr="рыба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4038" r="14038"/>
          <a:stretch>
            <a:fillRect/>
          </a:stretch>
        </p:blipFill>
        <p:spPr>
          <a:xfrm>
            <a:off x="785786" y="1142984"/>
            <a:ext cx="4638576" cy="4286280"/>
          </a:xfrm>
        </p:spPr>
      </p:pic>
      <p:sp>
        <p:nvSpPr>
          <p:cNvPr id="17411" name="Текст 2"/>
          <p:cNvSpPr>
            <a:spLocks noGrp="1"/>
          </p:cNvSpPr>
          <p:nvPr>
            <p:ph type="body" sz="half" idx="2"/>
          </p:nvPr>
        </p:nvSpPr>
        <p:spPr>
          <a:xfrm>
            <a:off x="5715000" y="2071688"/>
            <a:ext cx="2928938" cy="2143125"/>
          </a:xfrm>
        </p:spPr>
        <p:txBody>
          <a:bodyPr/>
          <a:lstStyle/>
          <a:p>
            <a:r>
              <a:rPr lang="en-US" sz="2000" smtClean="0"/>
              <a:t>My  third favourite animal is fish . I like it because it’s smart and extraordinary beauty.</a:t>
            </a:r>
            <a:endParaRPr lang="ru-RU" sz="2000" smtClean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305800" cy="1981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Thanks  for attention!</a:t>
            </a:r>
            <a:endParaRPr lang="ru-RU"/>
          </a:p>
        </p:txBody>
      </p:sp>
      <p:pic>
        <p:nvPicPr>
          <p:cNvPr id="18434" name="Рисунок 3" descr="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13" y="3857625"/>
            <a:ext cx="3278187" cy="245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319</TotalTime>
  <Words>56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Constantia</vt:lpstr>
      <vt:lpstr>Arial</vt:lpstr>
      <vt:lpstr>Wingdings 2</vt:lpstr>
      <vt:lpstr>Calibri</vt:lpstr>
      <vt:lpstr>Бумажная</vt:lpstr>
      <vt:lpstr>Бумажная</vt:lpstr>
      <vt:lpstr>Бумажная</vt:lpstr>
      <vt:lpstr>Бумажная</vt:lpstr>
      <vt:lpstr>Бумажная</vt:lpstr>
      <vt:lpstr>Бумажная</vt:lpstr>
      <vt:lpstr>Слайд 1</vt:lpstr>
      <vt:lpstr>Слайд 2</vt:lpstr>
      <vt:lpstr>          Dog</vt:lpstr>
      <vt:lpstr>                          Cat</vt:lpstr>
      <vt:lpstr>                  fish 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34</cp:revision>
  <dcterms:created xsi:type="dcterms:W3CDTF">2011-10-19T10:26:28Z</dcterms:created>
  <dcterms:modified xsi:type="dcterms:W3CDTF">2011-12-02T15:24:35Z</dcterms:modified>
</cp:coreProperties>
</file>