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7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8143056" cy="182880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rgbClr val="C00000"/>
                </a:solidFill>
              </a:rPr>
              <a:t>НАТЮРМОРТЫ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083" t="17712" r="7486" b="9051"/>
          <a:stretch>
            <a:fillRect/>
          </a:stretch>
        </p:blipFill>
        <p:spPr bwMode="auto">
          <a:xfrm>
            <a:off x="3419872" y="3933056"/>
            <a:ext cx="272030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843047"/>
            <a:ext cx="1872208" cy="234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9829" r="36967" b="61759"/>
          <a:stretch>
            <a:fillRect/>
          </a:stretch>
        </p:blipFill>
        <p:spPr bwMode="auto">
          <a:xfrm>
            <a:off x="683568" y="3933056"/>
            <a:ext cx="172819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6849" t="18176" r="6816" b="17073"/>
          <a:stretch>
            <a:fillRect/>
          </a:stretch>
        </p:blipFill>
        <p:spPr bwMode="auto">
          <a:xfrm>
            <a:off x="3131840" y="188640"/>
            <a:ext cx="2771800" cy="207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Поль Гоген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Натюрморт с яблоками, грушей и кувшином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08030"/>
            <a:ext cx="6684360" cy="504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"Натюрморт с кувшином и яблоками". 1913 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 Пабло </a:t>
            </a:r>
          </a:p>
          <a:p>
            <a:pPr>
              <a:buNone/>
            </a:pPr>
            <a:r>
              <a:rPr lang="ru-RU" sz="6000" dirty="0" smtClean="0"/>
              <a:t>  Пикассо</a:t>
            </a:r>
            <a:endParaRPr lang="ru-RU" sz="6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716016" y="1340768"/>
            <a:ext cx="3744416" cy="5462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829" r="36967" b="61759"/>
          <a:stretch>
            <a:fillRect/>
          </a:stretch>
        </p:blipFill>
        <p:spPr bwMode="auto">
          <a:xfrm>
            <a:off x="1907704" y="0"/>
            <a:ext cx="5184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-25249"/>
            <a:ext cx="4608511" cy="691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14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НАТЮРМОРТЫ</vt:lpstr>
      <vt:lpstr> Поль Гоген  Натюрморт с яблоками, грушей и кувшином</vt:lpstr>
      <vt:lpstr>"Натюрморт с кувшином и яблоками". 1913 г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22</cp:revision>
  <dcterms:created xsi:type="dcterms:W3CDTF">2011-09-16T18:17:37Z</dcterms:created>
  <dcterms:modified xsi:type="dcterms:W3CDTF">2011-12-01T11:00:52Z</dcterms:modified>
</cp:coreProperties>
</file>