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48" d="100"/>
          <a:sy n="48" d="100"/>
        </p:scale>
        <p:origin x="-108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205A5-8BB2-4AD8-B2DA-3AED8CA922A6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4E07C-FA26-4883-988F-68005A16D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8CEE9E4-084E-4174-9497-E8813A91E861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69709F5-AE60-4EC1-827E-B0CBA8791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E9E4-084E-4174-9497-E8813A91E861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709F5-AE60-4EC1-827E-B0CBA8791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E9E4-084E-4174-9497-E8813A91E861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709F5-AE60-4EC1-827E-B0CBA8791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8CEE9E4-084E-4174-9497-E8813A91E861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69709F5-AE60-4EC1-827E-B0CBA8791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8CEE9E4-084E-4174-9497-E8813A91E861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69709F5-AE60-4EC1-827E-B0CBA8791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E9E4-084E-4174-9497-E8813A91E861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709F5-AE60-4EC1-827E-B0CBA8791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E9E4-084E-4174-9497-E8813A91E861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709F5-AE60-4EC1-827E-B0CBA8791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8CEE9E4-084E-4174-9497-E8813A91E861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9709F5-AE60-4EC1-827E-B0CBA8791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E9E4-084E-4174-9497-E8813A91E861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709F5-AE60-4EC1-827E-B0CBA8791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8CEE9E4-084E-4174-9497-E8813A91E861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69709F5-AE60-4EC1-827E-B0CBA8791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8CEE9E4-084E-4174-9497-E8813A91E861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9709F5-AE60-4EC1-827E-B0CBA8791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8CEE9E4-084E-4174-9497-E8813A91E861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69709F5-AE60-4EC1-827E-B0CBA8791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9575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Упражнение в правописании парных звонких и глухих согласных звуков на конце слова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( урок закрепления)</a:t>
            </a:r>
          </a:p>
          <a:p>
            <a:r>
              <a:rPr lang="ru-RU" dirty="0" smtClean="0"/>
              <a:t>1 </a:t>
            </a:r>
            <a:r>
              <a:rPr lang="ru-RU" dirty="0" smtClean="0"/>
              <a:t>класс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0"/>
            <a:ext cx="7643866" cy="6357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229600" cy="5840435"/>
          </a:xfrm>
          <a:prstGeom prst="snip2Diag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			</a:t>
            </a:r>
            <a:r>
              <a:rPr lang="ru-RU" sz="5800" b="1" cap="all" dirty="0" smtClean="0">
                <a:ln w="0">
                  <a:noFill/>
                </a:ln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парные </a:t>
            </a:r>
          </a:p>
          <a:p>
            <a:pPr>
              <a:buNone/>
            </a:pPr>
            <a:r>
              <a:rPr lang="ru-RU" sz="5800" b="1" cap="all" dirty="0" smtClean="0">
                <a:ln w="0">
                  <a:noFill/>
                </a:ln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			звонкие</a:t>
            </a:r>
          </a:p>
          <a:p>
            <a:pPr>
              <a:buNone/>
            </a:pPr>
            <a:r>
              <a:rPr lang="ru-RU" sz="5800" b="1" cap="all" dirty="0" smtClean="0">
                <a:ln w="0">
                  <a:noFill/>
                </a:ln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				и</a:t>
            </a:r>
          </a:p>
          <a:p>
            <a:pPr>
              <a:buNone/>
            </a:pPr>
            <a:r>
              <a:rPr lang="ru-RU" sz="5800" b="1" cap="all" dirty="0" smtClean="0">
                <a:ln w="0">
                  <a:noFill/>
                </a:ln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			глухие</a:t>
            </a:r>
          </a:p>
          <a:p>
            <a:pPr>
              <a:buNone/>
            </a:pPr>
            <a:r>
              <a:rPr lang="ru-RU" sz="5800" b="1" cap="all" dirty="0" smtClean="0">
                <a:ln w="0">
                  <a:noFill/>
                </a:ln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			согласные</a:t>
            </a:r>
            <a:endParaRPr lang="ru-RU" sz="5800" b="1" cap="all" dirty="0">
              <a:ln w="0">
                <a:noFill/>
              </a:ln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 smtClean="0">
                <a:latin typeface="+mn-lt"/>
              </a:rPr>
              <a:t>«Помогите разобраться»</a:t>
            </a:r>
            <a:endParaRPr lang="ru-RU" sz="4800" b="1" dirty="0">
              <a:latin typeface="+mn-lt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8072465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42852"/>
            <a:ext cx="9144000" cy="624786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«Идите прямо через зелёный лук.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Справа будет большой прут, на нём деревянный плод. Не пугайтесь кос- они не бодаются.»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857232"/>
            <a:ext cx="792961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«Идите прямо через зелёный луг.  Справа будет большой пруд, на нём деревянный плот. Не пугайтесь коз- они не бодаются.»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143380"/>
            <a:ext cx="2800343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2357454"/>
          </a:xfrm>
        </p:spPr>
        <p:txBody>
          <a:bodyPr>
            <a:normAutofit/>
            <a:scene3d>
              <a:camera prst="orthographicFront"/>
              <a:lightRig rig="balanced" dir="t"/>
            </a:scene3d>
          </a:bodyPr>
          <a:lstStyle/>
          <a:p>
            <a:r>
              <a:rPr lang="ru-RU" sz="8800" dirty="0" smtClean="0">
                <a:solidFill>
                  <a:srgbClr val="FF0000"/>
                </a:solidFill>
                <a:latin typeface="+mn-lt"/>
              </a:rPr>
              <a:t>МОЛОДЦЫ ! </a:t>
            </a:r>
            <a:endParaRPr lang="ru-RU" sz="88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197</TotalTime>
  <Words>73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 Упражнение в правописании парных звонких и глухих согласных звуков на конце слова</vt:lpstr>
      <vt:lpstr>Слайд 2</vt:lpstr>
      <vt:lpstr>Слайд 3</vt:lpstr>
      <vt:lpstr>«Помогите разобраться»</vt:lpstr>
      <vt:lpstr>Слайд 5</vt:lpstr>
      <vt:lpstr>Слайд 6</vt:lpstr>
      <vt:lpstr>МОЛОДЦЫ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вован</dc:creator>
  <cp:lastModifiedBy>вован</cp:lastModifiedBy>
  <cp:revision>19</cp:revision>
  <dcterms:created xsi:type="dcterms:W3CDTF">2011-05-16T19:29:16Z</dcterms:created>
  <dcterms:modified xsi:type="dcterms:W3CDTF">2011-12-02T16:29:47Z</dcterms:modified>
</cp:coreProperties>
</file>