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1" r:id="rId3"/>
    <p:sldId id="260" r:id="rId4"/>
    <p:sldId id="274" r:id="rId5"/>
    <p:sldId id="275" r:id="rId6"/>
    <p:sldId id="276" r:id="rId7"/>
    <p:sldId id="262" r:id="rId8"/>
    <p:sldId id="278" r:id="rId9"/>
    <p:sldId id="277" r:id="rId10"/>
    <p:sldId id="280" r:id="rId11"/>
    <p:sldId id="263" r:id="rId12"/>
    <p:sldId id="281" r:id="rId13"/>
    <p:sldId id="282" r:id="rId14"/>
    <p:sldId id="283" r:id="rId15"/>
    <p:sldId id="284" r:id="rId16"/>
    <p:sldId id="286" r:id="rId17"/>
    <p:sldId id="265" r:id="rId18"/>
    <p:sldId id="287" r:id="rId19"/>
    <p:sldId id="267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A40C8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17" Type="http://schemas.openxmlformats.org/officeDocument/2006/relationships/image" Target="../media/image33.jpeg"/><Relationship Id="rId2" Type="http://schemas.openxmlformats.org/officeDocument/2006/relationships/image" Target="../media/image18.jpeg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813576" cy="121444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solidFill>
                  <a:srgbClr val="FF00FF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Презентация </a:t>
            </a:r>
            <a:endParaRPr lang="ru-RU" dirty="0">
              <a:ln w="11430"/>
              <a:solidFill>
                <a:srgbClr val="FF00FF"/>
              </a:solidFill>
              <a:effectLst>
                <a:glow rad="101600">
                  <a:srgbClr val="FFFF00">
                    <a:alpha val="60000"/>
                  </a:srgb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7854696" cy="3286148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7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развлечения в старшей группе</a:t>
            </a:r>
          </a:p>
          <a:p>
            <a:pPr algn="ctr"/>
            <a:r>
              <a:rPr lang="ru-RU" sz="7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 тему: </a:t>
            </a:r>
          </a:p>
          <a:p>
            <a:pPr algn="ctr"/>
            <a:endParaRPr lang="ru-RU" sz="7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«Путешествие по городу </a:t>
            </a:r>
            <a:endParaRPr lang="en-US" sz="6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7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«Здоровей-ка».</a:t>
            </a:r>
          </a:p>
          <a:p>
            <a:pPr algn="ctr"/>
            <a:r>
              <a:rPr lang="ru-RU" sz="5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Воспитателя:  </a:t>
            </a:r>
            <a:r>
              <a:rPr lang="ru-RU" sz="8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Купцовой</a:t>
            </a:r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Елены Владимировны.</a:t>
            </a:r>
            <a:endParaRPr lang="ru-RU" sz="8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сейчас поиграем в игру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«Полезные соки и варенья».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3794" name="Picture 2" descr="C:\Documents and Settings\Администратор\Рабочий стол\картинки к презент\сканирование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2071678"/>
            <a:ext cx="910306" cy="1000132"/>
          </a:xfrm>
          <a:prstGeom prst="rect">
            <a:avLst/>
          </a:prstGeom>
          <a:noFill/>
        </p:spPr>
      </p:pic>
      <p:pic>
        <p:nvPicPr>
          <p:cNvPr id="33795" name="Picture 3" descr="C:\Documents and Settings\Администратор\Рабочий стол\картинки к презент\сканирование0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928802"/>
            <a:ext cx="857256" cy="12215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72198" y="3429000"/>
            <a:ext cx="2786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Варенье из: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яблочное  варенье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грушёвое  варенье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абрикосовое  варенье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сливовое  варенье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3143249"/>
            <a:ext cx="28575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 из: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гранатовый сок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лимонный сок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апельсиновый сок</a:t>
            </a:r>
          </a:p>
          <a:p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ананасовый сок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6" descr="C:\Documents and Settings\Администратор\Рабочий стол\картинки к презент\сканирование00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3286124"/>
            <a:ext cx="642942" cy="605122"/>
          </a:xfrm>
          <a:prstGeom prst="rect">
            <a:avLst/>
          </a:prstGeom>
          <a:noFill/>
        </p:spPr>
      </p:pic>
      <p:pic>
        <p:nvPicPr>
          <p:cNvPr id="9" name="Picture 7" descr="C:\Documents and Settings\Администратор\Рабочий стол\картинки к презент\сканирование00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000504"/>
            <a:ext cx="642942" cy="571504"/>
          </a:xfrm>
          <a:prstGeom prst="rect">
            <a:avLst/>
          </a:prstGeom>
          <a:noFill/>
        </p:spPr>
      </p:pic>
      <p:pic>
        <p:nvPicPr>
          <p:cNvPr id="11" name="Picture 1" descr="C:\Documents and Settings\Администратор\Рабочий стол\картинки к презент\сканирование00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4643445"/>
            <a:ext cx="642942" cy="551093"/>
          </a:xfrm>
          <a:prstGeom prst="rect">
            <a:avLst/>
          </a:prstGeom>
          <a:noFill/>
        </p:spPr>
      </p:pic>
      <p:pic>
        <p:nvPicPr>
          <p:cNvPr id="12" name="Picture 3" descr="C:\Documents and Settings\Администратор\Рабочий стол\картинки к презент\сканирование005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5286388"/>
            <a:ext cx="642942" cy="599500"/>
          </a:xfrm>
          <a:prstGeom prst="rect">
            <a:avLst/>
          </a:prstGeom>
          <a:noFill/>
        </p:spPr>
      </p:pic>
      <p:pic>
        <p:nvPicPr>
          <p:cNvPr id="13" name="Picture 5" descr="C:\Documents and Settings\Администратор\Рабочий стол\картинки к презент\сканирование006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72066" y="3500438"/>
            <a:ext cx="658682" cy="571504"/>
          </a:xfrm>
          <a:prstGeom prst="rect">
            <a:avLst/>
          </a:prstGeom>
          <a:noFill/>
        </p:spPr>
      </p:pic>
      <p:pic>
        <p:nvPicPr>
          <p:cNvPr id="14" name="Picture 3" descr="C:\Documents and Settings\Администратор\Рабочий стол\картинки к презент\сканирование006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2066" y="4143380"/>
            <a:ext cx="642942" cy="545570"/>
          </a:xfrm>
          <a:prstGeom prst="rect">
            <a:avLst/>
          </a:prstGeom>
          <a:noFill/>
        </p:spPr>
      </p:pic>
      <p:pic>
        <p:nvPicPr>
          <p:cNvPr id="15" name="Picture 4" descr="C:\Documents and Settings\Администратор\Рабочий стол\картинки к презент\сканирование0057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72066" y="4786322"/>
            <a:ext cx="642942" cy="571504"/>
          </a:xfrm>
          <a:prstGeom prst="rect">
            <a:avLst/>
          </a:prstGeom>
          <a:noFill/>
        </p:spPr>
      </p:pic>
      <p:pic>
        <p:nvPicPr>
          <p:cNvPr id="16" name="Picture 2" descr="C:\Documents and Settings\Администратор\Рабочий стол\картинки к презент\сканирование0062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72066" y="5429264"/>
            <a:ext cx="642942" cy="571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Физкультминутка «Искупаемся в реке»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Ка-ка-ка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бежит река.</a:t>
            </a:r>
          </a:p>
          <a:p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Ки-ки-ки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берега высоки.</a:t>
            </a:r>
          </a:p>
          <a:p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Ке-ке-ке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Искупаемся в реке.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речке быстро мы спустились, наклонились и умылись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Раз, два, три, четыре вот так славно освежились.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Делать так руками нужно: вместе – раз, это брасс.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Одной, другой – это кроль, все как один, плывем как дельфин.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Вышли на берег крутой, но не отправляемся домой!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Витаминная станция.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43998" cy="157163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витаминной станции живут очень полезные друзья – витамины. 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Витамины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это вещества, которые содержатся в овощах и фруктах. 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Они очень полезны для организма человека.</a:t>
            </a:r>
          </a:p>
          <a:p>
            <a:endParaRPr lang="ru-RU" dirty="0"/>
          </a:p>
        </p:txBody>
      </p:sp>
      <p:pic>
        <p:nvPicPr>
          <p:cNvPr id="4" name="Picture 3" descr="C:\Documents and Settings\Администратор\Рабочий стол\картинки к презент\сканирование0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928934"/>
            <a:ext cx="3073136" cy="3130185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Рабочий стол\картинки к презент\сканирование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4000504"/>
            <a:ext cx="5064498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Посмотрите, в красной одежде нас встречает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857364"/>
            <a:ext cx="3357586" cy="3286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00496" y="1857364"/>
            <a:ext cx="5000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каких овощах содержится Витамин А? (Капуста, морковь, помидоры.)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4071934" y="2714620"/>
            <a:ext cx="47863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нужен этот витамин?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(Чтобы хорошо расти, хорошо видеть и иметь крепкие зубы.)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8916" name="Picture 4" descr="C:\Documents and Settings\Администратор\Рабочий стол\картинки к презент\сканирование00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49434" y="4214818"/>
            <a:ext cx="997962" cy="1928826"/>
          </a:xfrm>
          <a:prstGeom prst="rect">
            <a:avLst/>
          </a:prstGeom>
          <a:noFill/>
        </p:spPr>
      </p:pic>
      <p:pic>
        <p:nvPicPr>
          <p:cNvPr id="38919" name="Picture 7" descr="C:\Documents and Settings\Администратор\Рабочий стол\картинки к презент\сканирование00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29774" y="4286256"/>
            <a:ext cx="1114060" cy="1857388"/>
          </a:xfrm>
          <a:prstGeom prst="rect">
            <a:avLst/>
          </a:prstGeom>
          <a:noFill/>
        </p:spPr>
      </p:pic>
      <p:pic>
        <p:nvPicPr>
          <p:cNvPr id="13" name="Picture 3" descr="C:\Documents and Settings\Администратор\Рабочий стол\картинки к презент\сканирование00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4286256"/>
            <a:ext cx="1266401" cy="1857388"/>
          </a:xfrm>
          <a:prstGeom prst="rect">
            <a:avLst/>
          </a:prstGeom>
          <a:noFill/>
        </p:spPr>
      </p:pic>
      <p:pic>
        <p:nvPicPr>
          <p:cNvPr id="14" name="Picture 4" descr="C:\Documents and Settings\Администратор\Рабочий стол\картинки к презент\сканирование00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4286256"/>
            <a:ext cx="1214446" cy="1897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Посмотрите, в синей одежде нас встречает  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В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1" y="2000240"/>
            <a:ext cx="35719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500562" y="2071678"/>
            <a:ext cx="40005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каких овощах и фруктах есть Витамин В?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(Свёкла, яблоки, редиска, зелень салата.)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572000" y="3286124"/>
            <a:ext cx="4286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нужен этот витамин?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(Чтобы быть сильным, иметь хороший аппетит и не огорчаться и не плакать по пустякам.)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7892" name="Picture 4" descr="C:\Documents and Settings\Администратор\Рабочий стол\картинки к презент\сканирование0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4643446"/>
            <a:ext cx="1266101" cy="1714512"/>
          </a:xfrm>
          <a:prstGeom prst="rect">
            <a:avLst/>
          </a:prstGeom>
          <a:noFill/>
        </p:spPr>
      </p:pic>
      <p:pic>
        <p:nvPicPr>
          <p:cNvPr id="37893" name="Picture 5" descr="C:\Documents and Settings\Администратор\Рабочий стол\картинки к презент\сканирование00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4643446"/>
            <a:ext cx="1071570" cy="1709410"/>
          </a:xfrm>
          <a:prstGeom prst="rect">
            <a:avLst/>
          </a:prstGeom>
          <a:noFill/>
        </p:spPr>
      </p:pic>
      <p:pic>
        <p:nvPicPr>
          <p:cNvPr id="10" name="Picture 6" descr="C:\Documents and Settings\Администратор\Рабочий стол\картинки к презент\сканирование00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86644" y="4643446"/>
            <a:ext cx="1143008" cy="17329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Посмотрите, в зеленой одежде нас встречает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3810020" cy="351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500562" y="1928802"/>
            <a:ext cx="41434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где же мы встретим Витамин С? (В черной и красной смородине, лимоне, луке.)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нужен этот витамин? (Чтобы реже простужаться, быть бодрым, быстрее выздоравливать при болезни.)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Documents and Settings\Администратор\Рабочий стол\картинки к презент\сканирование0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99" y="4214818"/>
            <a:ext cx="1367967" cy="1785950"/>
          </a:xfrm>
          <a:prstGeom prst="rect">
            <a:avLst/>
          </a:prstGeom>
          <a:noFill/>
        </p:spPr>
      </p:pic>
      <p:pic>
        <p:nvPicPr>
          <p:cNvPr id="9" name="Picture 5" descr="C:\Documents and Settings\Администратор\Рабочий стол\картинки к презент\сканирование0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4214818"/>
            <a:ext cx="1214446" cy="1821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92882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Витамины нам нужны, 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Чтоб здоровы были мы!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Зелень овощи и фрукты – 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очень важные продукты!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2571744"/>
            <a:ext cx="82153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надо мыть овощи и фрукты перед едой?</a:t>
            </a:r>
          </a:p>
        </p:txBody>
      </p:sp>
      <p:pic>
        <p:nvPicPr>
          <p:cNvPr id="43010" name="Picture 2" descr="C:\Documents and Settings\Администратор\Рабочий стол\картинки к презент\сканирование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214686"/>
            <a:ext cx="4500594" cy="3204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Чистюлькино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каких случаях надо мыть руки с мылом? Почему это нужно делать?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Что нужно делать для того, чтобы быть всегда чистыми и опрятными?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грязь всю с ручек смыть,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Надо с мылом их помыть.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Дети с ручек грязь смывают,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Полотенцем вытирают.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5" descr="C:\Documents and Settings\Администратор\Рабочий стол\картинки к презент\сканирование00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429256" y="3000372"/>
            <a:ext cx="2714644" cy="3588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Чтобы быть здоровыми «Надо делать так!»</a:t>
            </a:r>
            <a:endParaRPr lang="ru-RU" sz="3200" dirty="0"/>
          </a:p>
        </p:txBody>
      </p:sp>
      <p:pic>
        <p:nvPicPr>
          <p:cNvPr id="44035" name="Picture 3" descr="C:\Documents and Settings\Администратор\Рабочий стол\картинки к презент\сканирование00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1724328" cy="2214578"/>
          </a:xfrm>
          <a:prstGeom prst="rect">
            <a:avLst/>
          </a:prstGeom>
          <a:noFill/>
        </p:spPr>
      </p:pic>
      <p:pic>
        <p:nvPicPr>
          <p:cNvPr id="44036" name="Picture 4" descr="C:\Documents and Settings\Администратор\Рабочий стол\картинки к презент\сканирование00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4143380"/>
            <a:ext cx="1714512" cy="2293792"/>
          </a:xfrm>
          <a:prstGeom prst="rect">
            <a:avLst/>
          </a:prstGeom>
          <a:noFill/>
        </p:spPr>
      </p:pic>
      <p:pic>
        <p:nvPicPr>
          <p:cNvPr id="44037" name="Picture 5" descr="C:\Documents and Settings\Администратор\Рабочий стол\картинки к презент\сканирование00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1643050"/>
            <a:ext cx="1675395" cy="2214578"/>
          </a:xfrm>
          <a:prstGeom prst="rect">
            <a:avLst/>
          </a:prstGeom>
          <a:noFill/>
        </p:spPr>
      </p:pic>
      <p:pic>
        <p:nvPicPr>
          <p:cNvPr id="44038" name="Picture 6" descr="C:\Documents and Settings\Администратор\Рабочий стол\картинки к презент\сканирование00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714488"/>
            <a:ext cx="1711638" cy="2214578"/>
          </a:xfrm>
          <a:prstGeom prst="rect">
            <a:avLst/>
          </a:prstGeom>
          <a:noFill/>
        </p:spPr>
      </p:pic>
      <p:pic>
        <p:nvPicPr>
          <p:cNvPr id="44039" name="Picture 7" descr="C:\Documents and Settings\Администратор\Рабочий стол\картинки к презент\сканирование007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1714488"/>
            <a:ext cx="1854583" cy="2214578"/>
          </a:xfrm>
          <a:prstGeom prst="rect">
            <a:avLst/>
          </a:prstGeom>
          <a:noFill/>
        </p:spPr>
      </p:pic>
      <p:pic>
        <p:nvPicPr>
          <p:cNvPr id="44040" name="Picture 8" descr="C:\Documents and Settings\Администратор\Рабочий стол\картинки к презент\сканирование007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14414" y="4143380"/>
            <a:ext cx="1681733" cy="2286016"/>
          </a:xfrm>
          <a:prstGeom prst="rect">
            <a:avLst/>
          </a:prstGeom>
          <a:noFill/>
        </p:spPr>
      </p:pic>
      <p:pic>
        <p:nvPicPr>
          <p:cNvPr id="44041" name="Picture 9" descr="C:\Documents and Settings\Администратор\Рабочий стол\картинки к презент\сканирование006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4143380"/>
            <a:ext cx="1670551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Пословицы о здоровье.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Своё здоровье береги, заболел  - к врачу беги!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 здоров – заботься о себе!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Чистота – залог здоровья!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здоров, тот счастлив!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докторов не уповай – здоровье своё укрепляй!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 близко: ищи его в миске!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Овощи, фрукты, хлеб да вода – здоровая еда!</a:t>
            </a:r>
          </a:p>
          <a:p>
            <a:pPr lvl="0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дружит с овощами и фруктами да чистой водой – того болезни обходят стороной!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5357850" cy="3357586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«Здравствуйте дети!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Я, Доктор Айболит, желаю всем детям не болеть, быть всегда…! Оно всего дороже!»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14488"/>
            <a:ext cx="3176589" cy="473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29124" y="5214950"/>
            <a:ext cx="1362075" cy="120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Желаю всем детям не болеть, быть всегда здоровыми! Оно всего дороже!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/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14612" y="2071678"/>
            <a:ext cx="2962275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071546"/>
            <a:ext cx="4286280" cy="178595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Хозяйка однажды с базара пришла.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Хозяйка с базара домой принесла: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Картошку, капусту, морковку, </a:t>
            </a:r>
            <a:b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Горох, петрушку и свёклу…</a:t>
            </a:r>
            <a:r>
              <a:rPr lang="en-US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Что это?                               (Овощи)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614364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 всё назвать одним словом?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 descr="C:\Documents and Settings\Администратор\Рабочий стол\картинки к презент\сканирование0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357562"/>
            <a:ext cx="1071570" cy="1143008"/>
          </a:xfrm>
          <a:prstGeom prst="rect">
            <a:avLst/>
          </a:prstGeom>
          <a:noFill/>
        </p:spPr>
      </p:pic>
      <p:pic>
        <p:nvPicPr>
          <p:cNvPr id="15362" name="Picture 2" descr="C:\Documents and Settings\Администратор\Рабочий стол\картинки к презент\сканирование00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4643446"/>
            <a:ext cx="1785950" cy="1488292"/>
          </a:xfrm>
          <a:prstGeom prst="rect">
            <a:avLst/>
          </a:prstGeom>
          <a:noFill/>
        </p:spPr>
      </p:pic>
      <p:pic>
        <p:nvPicPr>
          <p:cNvPr id="15363" name="Picture 3" descr="C:\Documents and Settings\Администратор\Рабочий стол\картинки к презент\сканирование0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714884"/>
            <a:ext cx="1500198" cy="1643074"/>
          </a:xfrm>
          <a:prstGeom prst="rect">
            <a:avLst/>
          </a:prstGeom>
          <a:noFill/>
        </p:spPr>
      </p:pic>
      <p:pic>
        <p:nvPicPr>
          <p:cNvPr id="15364" name="Picture 4" descr="C:\Documents and Settings\Администратор\Рабочий стол\картинки к презент\сканирование00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500570"/>
            <a:ext cx="1071570" cy="1571637"/>
          </a:xfrm>
          <a:prstGeom prst="rect">
            <a:avLst/>
          </a:prstGeom>
          <a:noFill/>
        </p:spPr>
      </p:pic>
      <p:pic>
        <p:nvPicPr>
          <p:cNvPr id="15365" name="Picture 5" descr="C:\Documents and Settings\Администратор\Рабочий стол\картинки к презент\сканирование00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00100" y="3357562"/>
            <a:ext cx="1274891" cy="1071570"/>
          </a:xfrm>
          <a:prstGeom prst="rect">
            <a:avLst/>
          </a:prstGeom>
          <a:noFill/>
        </p:spPr>
      </p:pic>
      <p:pic>
        <p:nvPicPr>
          <p:cNvPr id="15366" name="Picture 6" descr="C:\Documents and Settings\Администратор\Рабочий стол\картинки к презент\сканирование0045.jpg"/>
          <p:cNvPicPr>
            <a:picLocks noChangeAspect="1" noChangeArrowheads="1"/>
          </p:cNvPicPr>
          <p:nvPr/>
        </p:nvPicPr>
        <p:blipFill>
          <a:blip r:embed="rId7" cstate="email"/>
          <a:srcRect b="-7414"/>
          <a:stretch>
            <a:fillRect/>
          </a:stretch>
        </p:blipFill>
        <p:spPr bwMode="auto">
          <a:xfrm>
            <a:off x="2928926" y="3357562"/>
            <a:ext cx="1214446" cy="1214446"/>
          </a:xfrm>
          <a:prstGeom prst="rect">
            <a:avLst/>
          </a:prstGeom>
          <a:noFill/>
        </p:spPr>
      </p:pic>
      <p:pic>
        <p:nvPicPr>
          <p:cNvPr id="15367" name="Picture 7" descr="C:\Documents and Settings\Администратор\Рабочий стол\картинки к презент\сканирование004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86578" y="2857496"/>
            <a:ext cx="1285884" cy="1441437"/>
          </a:xfrm>
          <a:prstGeom prst="rect">
            <a:avLst/>
          </a:prstGeom>
          <a:noFill/>
        </p:spPr>
      </p:pic>
      <p:pic>
        <p:nvPicPr>
          <p:cNvPr id="15368" name="Picture 8" descr="C:\Documents and Settings\Администратор\Рабочий стол\картинки к презент\сканирование005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0562" y="4714884"/>
            <a:ext cx="928694" cy="1417480"/>
          </a:xfrm>
          <a:prstGeom prst="rect">
            <a:avLst/>
          </a:prstGeom>
          <a:noFill/>
        </p:spPr>
      </p:pic>
      <p:pic>
        <p:nvPicPr>
          <p:cNvPr id="15369" name="Picture 9" descr="C:\Documents and Settings\Администратор\Рабочий стол\картинки к презент\сканирование005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72396" y="4572008"/>
            <a:ext cx="1428760" cy="1852096"/>
          </a:xfrm>
          <a:prstGeom prst="rect">
            <a:avLst/>
          </a:prstGeom>
          <a:noFill/>
        </p:spPr>
      </p:pic>
      <p:pic>
        <p:nvPicPr>
          <p:cNvPr id="15370" name="Picture 10" descr="C:\Documents and Settings\Администратор\Рабочий стол\картинки к презент\сканирование004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72396" y="714356"/>
            <a:ext cx="1357322" cy="1745129"/>
          </a:xfrm>
          <a:prstGeom prst="rect">
            <a:avLst/>
          </a:prstGeom>
          <a:noFill/>
        </p:spPr>
      </p:pic>
      <p:pic>
        <p:nvPicPr>
          <p:cNvPr id="15371" name="Picture 11" descr="C:\Documents and Settings\Администратор\Рабочий стол\картинки к презент\сканирование004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072198" y="1000108"/>
            <a:ext cx="1071571" cy="1410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572560" cy="1643074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Овощная станция.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Ссориться совсем не нужно, чтоб здоровым сильным быть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Надо овощи любить, все без исключенья!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Ешьте  больше овощей, будете вы здоровей!</a:t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22" name="Picture 2" descr="C:\Documents and Settings\Администратор\Рабочий стол\картинки к презент\сканирование0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714620"/>
            <a:ext cx="4835703" cy="3643338"/>
          </a:xfrm>
          <a:prstGeom prst="rect">
            <a:avLst/>
          </a:prstGeom>
          <a:noFill/>
        </p:spPr>
      </p:pic>
      <p:pic>
        <p:nvPicPr>
          <p:cNvPr id="30723" name="Picture 3" descr="C:\Documents and Settings\Администратор\Рабочий стол\картинки к презент\сканирование00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500438"/>
            <a:ext cx="3243671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2285992"/>
            <a:ext cx="2406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Где растут овощи?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64307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Посмотрите, на овощной станции живет – Поварёнок.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Он хочет с вами поиграть в игру «Поварята».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Documents and Settings\Администратор\Рабочий стол\картинки к презент\сканирование0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357430"/>
            <a:ext cx="1785988" cy="17147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928802"/>
            <a:ext cx="2499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чего варят Суп?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1928802"/>
            <a:ext cx="2851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чего варят Компот?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C:\Documents and Settings\Администратор\Рабочий стол\картинки к презент\сканирование00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2285992"/>
            <a:ext cx="1785950" cy="1714512"/>
          </a:xfrm>
          <a:prstGeom prst="rect">
            <a:avLst/>
          </a:prstGeom>
          <a:noFill/>
        </p:spPr>
      </p:pic>
      <p:pic>
        <p:nvPicPr>
          <p:cNvPr id="8" name="Picture 5" descr="C:\Documents and Settings\Администратор\Рабочий стол\картинки к презент\сканирование0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374691"/>
            <a:ext cx="1000132" cy="940643"/>
          </a:xfrm>
          <a:prstGeom prst="rect">
            <a:avLst/>
          </a:prstGeom>
          <a:noFill/>
        </p:spPr>
      </p:pic>
      <p:pic>
        <p:nvPicPr>
          <p:cNvPr id="9" name="Picture 1" descr="C:\Documents and Settings\Администратор\Рабочий стол\картинки к презент\сканирование00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5572140"/>
            <a:ext cx="793260" cy="928694"/>
          </a:xfrm>
          <a:prstGeom prst="rect">
            <a:avLst/>
          </a:prstGeom>
          <a:noFill/>
        </p:spPr>
      </p:pic>
      <p:pic>
        <p:nvPicPr>
          <p:cNvPr id="10" name="Picture 4" descr="C:\Documents and Settings\Администратор\Рабочий стол\картинки к презент\сканирование00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5572140"/>
            <a:ext cx="857256" cy="952507"/>
          </a:xfrm>
          <a:prstGeom prst="rect">
            <a:avLst/>
          </a:prstGeom>
          <a:noFill/>
        </p:spPr>
      </p:pic>
      <p:pic>
        <p:nvPicPr>
          <p:cNvPr id="11" name="Picture 2" descr="C:\Documents and Settings\Администратор\Рабочий стол\картинки к презент\сканирование004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5572140"/>
            <a:ext cx="1114433" cy="928694"/>
          </a:xfrm>
          <a:prstGeom prst="rect">
            <a:avLst/>
          </a:prstGeom>
          <a:noFill/>
        </p:spPr>
      </p:pic>
      <p:pic>
        <p:nvPicPr>
          <p:cNvPr id="12" name="Picture 10" descr="C:\Documents and Settings\Администратор\Рабочий стол\картинки к презент\сканирование004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28926" y="4357694"/>
            <a:ext cx="882832" cy="928694"/>
          </a:xfrm>
          <a:prstGeom prst="rect">
            <a:avLst/>
          </a:prstGeom>
          <a:noFill/>
        </p:spPr>
      </p:pic>
      <p:pic>
        <p:nvPicPr>
          <p:cNvPr id="13" name="Picture 7" descr="C:\Documents and Settings\Администратор\Рабочий стол\картинки к презент\сканирование004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72066" y="4357694"/>
            <a:ext cx="857256" cy="945700"/>
          </a:xfrm>
          <a:prstGeom prst="rect">
            <a:avLst/>
          </a:prstGeom>
          <a:noFill/>
        </p:spPr>
      </p:pic>
      <p:pic>
        <p:nvPicPr>
          <p:cNvPr id="31746" name="Picture 2" descr="C:\Documents and Settings\Администратор\Рабочий стол\картинки к презент\сканирование006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20" y="5572140"/>
            <a:ext cx="1096418" cy="933986"/>
          </a:xfrm>
          <a:prstGeom prst="rect">
            <a:avLst/>
          </a:prstGeom>
          <a:noFill/>
        </p:spPr>
      </p:pic>
      <p:pic>
        <p:nvPicPr>
          <p:cNvPr id="31747" name="Picture 3" descr="C:\Documents and Settings\Администратор\Рабочий стол\картинки к презент\сканирование006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571736" y="5572140"/>
            <a:ext cx="928694" cy="941961"/>
          </a:xfrm>
          <a:prstGeom prst="rect">
            <a:avLst/>
          </a:prstGeom>
          <a:noFill/>
        </p:spPr>
      </p:pic>
      <p:pic>
        <p:nvPicPr>
          <p:cNvPr id="31748" name="Picture 4" descr="C:\Documents and Settings\Администратор\Рабочий стол\картинки к презент\сканирование0057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072066" y="5572140"/>
            <a:ext cx="1071570" cy="937624"/>
          </a:xfrm>
          <a:prstGeom prst="rect">
            <a:avLst/>
          </a:prstGeom>
          <a:noFill/>
        </p:spPr>
      </p:pic>
      <p:pic>
        <p:nvPicPr>
          <p:cNvPr id="31749" name="Picture 5" descr="C:\Documents and Settings\Администратор\Рабочий стол\картинки к презент\сканирование006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71604" y="4357694"/>
            <a:ext cx="1120838" cy="928694"/>
          </a:xfrm>
          <a:prstGeom prst="rect">
            <a:avLst/>
          </a:prstGeom>
          <a:noFill/>
        </p:spPr>
      </p:pic>
      <p:pic>
        <p:nvPicPr>
          <p:cNvPr id="31750" name="Picture 6" descr="C:\Documents and Settings\Администратор\Рабочий стол\картинки к презент\сканирование0056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000497" y="4357695"/>
            <a:ext cx="928693" cy="941592"/>
          </a:xfrm>
          <a:prstGeom prst="rect">
            <a:avLst/>
          </a:prstGeom>
          <a:noFill/>
        </p:spPr>
      </p:pic>
      <p:pic>
        <p:nvPicPr>
          <p:cNvPr id="31751" name="Picture 7" descr="C:\Documents and Settings\Администратор\Рабочий стол\картинки к презент\сканирование0058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143636" y="4286256"/>
            <a:ext cx="950569" cy="928694"/>
          </a:xfrm>
          <a:prstGeom prst="rect">
            <a:avLst/>
          </a:prstGeom>
          <a:noFill/>
        </p:spPr>
      </p:pic>
      <p:pic>
        <p:nvPicPr>
          <p:cNvPr id="21" name="Picture 11" descr="C:\Documents and Settings\Администратор\Рабочий стол\картинки к презент\сканирование0044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286644" y="4286256"/>
            <a:ext cx="785818" cy="1000132"/>
          </a:xfrm>
          <a:prstGeom prst="rect">
            <a:avLst/>
          </a:prstGeom>
          <a:noFill/>
        </p:spPr>
      </p:pic>
      <p:pic>
        <p:nvPicPr>
          <p:cNvPr id="22" name="Picture 3" descr="C:\Documents and Settings\Администратор\Рабочий стол\картинки к презент\сканирование0040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7429520" y="5572140"/>
            <a:ext cx="913164" cy="1000132"/>
          </a:xfrm>
          <a:prstGeom prst="rect">
            <a:avLst/>
          </a:prstGeom>
          <a:noFill/>
        </p:spPr>
      </p:pic>
      <p:pic>
        <p:nvPicPr>
          <p:cNvPr id="23" name="Picture 2" descr="C:\Documents and Settings\Администратор\Рабочий стол\Портфолио работа\Конспект к конкурсу\фото\в садик 423.jpg"/>
          <p:cNvPicPr>
            <a:picLocks noChangeAspect="1" noChangeArrowheads="1"/>
          </p:cNvPicPr>
          <p:nvPr/>
        </p:nvPicPr>
        <p:blipFill>
          <a:blip r:embed="rId17" cstate="email">
            <a:lum bright="30000"/>
          </a:blip>
          <a:srcRect/>
          <a:stretch>
            <a:fillRect/>
          </a:stretch>
        </p:blipFill>
        <p:spPr bwMode="auto">
          <a:xfrm>
            <a:off x="3500430" y="2071678"/>
            <a:ext cx="1536566" cy="2061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теперь поиграем в игру «Вершки и корешки»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5" descr="C:\Documents and Settings\Администратор\Рабочий стол\картинки к презент\сканирование0050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7572396" y="2500306"/>
            <a:ext cx="1143008" cy="1219207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000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FF0000"/>
                </a:solidFill>
              </a:rPr>
              <a:t>Вершки                                                Корешки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4" descr="C:\Documents and Settings\Администратор\Рабочий стол\картинки к презент\сканирование00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3929066"/>
            <a:ext cx="1078714" cy="1198571"/>
          </a:xfrm>
          <a:prstGeom prst="rect">
            <a:avLst/>
          </a:prstGeom>
          <a:noFill/>
        </p:spPr>
      </p:pic>
      <p:pic>
        <p:nvPicPr>
          <p:cNvPr id="8" name="Picture 1" descr="C:\Documents and Settings\Администратор\Рабочий стол\картинки к презент\сканирование0051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6215074" y="2571744"/>
            <a:ext cx="1000132" cy="1170885"/>
          </a:xfrm>
          <a:prstGeom prst="rect">
            <a:avLst/>
          </a:prstGeom>
          <a:noFill/>
        </p:spPr>
      </p:pic>
      <p:pic>
        <p:nvPicPr>
          <p:cNvPr id="9" name="Picture 10" descr="C:\Documents and Settings\Администратор\Рабочий стол\картинки к презент\сканирование00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3929066"/>
            <a:ext cx="1154473" cy="1214446"/>
          </a:xfrm>
          <a:prstGeom prst="rect">
            <a:avLst/>
          </a:prstGeom>
          <a:noFill/>
        </p:spPr>
      </p:pic>
      <p:pic>
        <p:nvPicPr>
          <p:cNvPr id="10" name="Picture 7" descr="C:\Documents and Settings\Администратор\Рабочий стол\картинки к презент\сканирование00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43042" y="3857628"/>
            <a:ext cx="1071570" cy="1182125"/>
          </a:xfrm>
          <a:prstGeom prst="rect">
            <a:avLst/>
          </a:prstGeom>
          <a:noFill/>
        </p:spPr>
      </p:pic>
      <p:pic>
        <p:nvPicPr>
          <p:cNvPr id="11" name="Picture 11" descr="C:\Documents and Settings\Администратор\Рабочий стол\картинки к презент\сканирование0044.jpg"/>
          <p:cNvPicPr>
            <a:picLocks noChangeAspect="1" noChangeArrowheads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>
            <a:off x="357158" y="3857628"/>
            <a:ext cx="1000132" cy="1181974"/>
          </a:xfrm>
          <a:prstGeom prst="rect">
            <a:avLst/>
          </a:prstGeom>
          <a:noFill/>
        </p:spPr>
      </p:pic>
      <p:pic>
        <p:nvPicPr>
          <p:cNvPr id="12" name="Picture 6" descr="C:\Documents and Settings\Администратор\Рабочий стол\картинки к презент\сканирование0045.jpg"/>
          <p:cNvPicPr>
            <a:picLocks noChangeAspect="1" noChangeArrowheads="1"/>
          </p:cNvPicPr>
          <p:nvPr/>
        </p:nvPicPr>
        <p:blipFill>
          <a:blip r:embed="rId8" cstate="email">
            <a:lum contrast="10000"/>
          </a:blip>
          <a:srcRect b="-7452"/>
          <a:stretch>
            <a:fillRect/>
          </a:stretch>
        </p:blipFill>
        <p:spPr bwMode="auto">
          <a:xfrm>
            <a:off x="2928926" y="3929066"/>
            <a:ext cx="1143008" cy="1230931"/>
          </a:xfrm>
          <a:prstGeom prst="rect">
            <a:avLst/>
          </a:prstGeom>
          <a:noFill/>
        </p:spPr>
      </p:pic>
      <p:pic>
        <p:nvPicPr>
          <p:cNvPr id="13" name="Picture 8" descr="C:\Documents and Settings\Администратор\Рабочий стол\картинки к презент\сканирование005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357422" y="2500306"/>
            <a:ext cx="981893" cy="1214446"/>
          </a:xfrm>
          <a:prstGeom prst="rect">
            <a:avLst/>
          </a:prstGeom>
          <a:noFill/>
        </p:spPr>
      </p:pic>
      <p:pic>
        <p:nvPicPr>
          <p:cNvPr id="14" name="Picture 9" descr="C:\Documents and Settings\Администратор\Рабочий стол\картинки к презент\сканирование005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00892" y="5286388"/>
            <a:ext cx="1143008" cy="1253727"/>
          </a:xfrm>
          <a:prstGeom prst="rect">
            <a:avLst/>
          </a:prstGeom>
          <a:noFill/>
        </p:spPr>
      </p:pic>
      <p:pic>
        <p:nvPicPr>
          <p:cNvPr id="15" name="Picture 2" descr="C:\Documents and Settings\Администратор\Рабочий стол\картинки к презент\сканирование0047.jpg"/>
          <p:cNvPicPr>
            <a:picLocks noChangeAspect="1" noChangeArrowheads="1"/>
          </p:cNvPicPr>
          <p:nvPr/>
        </p:nvPicPr>
        <p:blipFill>
          <a:blip r:embed="rId11" cstate="email">
            <a:lum contrast="10000"/>
          </a:blip>
          <a:srcRect/>
          <a:stretch>
            <a:fillRect/>
          </a:stretch>
        </p:blipFill>
        <p:spPr bwMode="auto">
          <a:xfrm>
            <a:off x="1714480" y="5286388"/>
            <a:ext cx="1457334" cy="1214446"/>
          </a:xfrm>
          <a:prstGeom prst="rect">
            <a:avLst/>
          </a:prstGeom>
          <a:noFill/>
        </p:spPr>
      </p:pic>
      <p:pic>
        <p:nvPicPr>
          <p:cNvPr id="16" name="Picture 3" descr="C:\Documents and Settings\Администратор\Рабочий стол\картинки к презент\сканирование004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57158" y="5286388"/>
            <a:ext cx="1108842" cy="1214446"/>
          </a:xfrm>
          <a:prstGeom prst="rect">
            <a:avLst/>
          </a:prstGeom>
          <a:noFill/>
        </p:spPr>
      </p:pic>
      <p:pic>
        <p:nvPicPr>
          <p:cNvPr id="17" name="Picture 1" descr="C:\Documents and Settings\Администратор\Рабочий стол\картинки к презент\сканирование0051.jpg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857224" y="2500306"/>
            <a:ext cx="1000132" cy="1170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Фруктовая станция.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571612"/>
            <a:ext cx="32861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Апельсина желтый брат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И никто не виноват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Что ужасно кислый он,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Это маленький …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4357694"/>
            <a:ext cx="33575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высокой ветке зреет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Словно лампочка желтеет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И блестит, как после душа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Ну конечно, это…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7"/>
            <a:ext cx="3286148" cy="166199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Оранжевый, круглый ты откуда?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Прямо с солнечного юга.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Сам на солнышко похож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Можешь съесть меня, но только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Раздели сперва на дольки.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Как меня ты назовешь?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429132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Младший брат апельсина.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3500438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Маленькая печка с красными угольками.                                          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</a:p>
        </p:txBody>
      </p:sp>
      <p:pic>
        <p:nvPicPr>
          <p:cNvPr id="11265" name="Picture 1" descr="C:\Documents and Settings\Администратор\Рабочий стол\картинки к презент\сканирование00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928934"/>
            <a:ext cx="1500198" cy="1285884"/>
          </a:xfrm>
          <a:prstGeom prst="rect">
            <a:avLst/>
          </a:prstGeom>
          <a:noFill/>
        </p:spPr>
      </p:pic>
      <p:pic>
        <p:nvPicPr>
          <p:cNvPr id="12" name="Picture 7" descr="C:\Documents and Settings\Администратор\Рабочий стол\картинки к презент\сканирование00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2786058"/>
            <a:ext cx="1462414" cy="1428760"/>
          </a:xfrm>
          <a:prstGeom prst="rect">
            <a:avLst/>
          </a:prstGeom>
          <a:noFill/>
        </p:spPr>
      </p:pic>
      <p:pic>
        <p:nvPicPr>
          <p:cNvPr id="13" name="Picture 6" descr="C:\Documents and Settings\Администратор\Рабочий стол\картинки к презент\сканирование00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857364"/>
            <a:ext cx="1571635" cy="1593464"/>
          </a:xfrm>
          <a:prstGeom prst="rect">
            <a:avLst/>
          </a:prstGeom>
          <a:noFill/>
        </p:spPr>
      </p:pic>
      <p:pic>
        <p:nvPicPr>
          <p:cNvPr id="14" name="Picture 3" descr="C:\Documents and Settings\Администратор\Рабочий стол\картинки к презент\сканирование00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7686" y="4857760"/>
            <a:ext cx="1571636" cy="1594088"/>
          </a:xfrm>
          <a:prstGeom prst="rect">
            <a:avLst/>
          </a:prstGeom>
          <a:noFill/>
        </p:spPr>
      </p:pic>
      <p:pic>
        <p:nvPicPr>
          <p:cNvPr id="11266" name="Picture 2" descr="C:\Documents and Settings\Администратор\Рабочий стол\картинки к презент\сканирование0066.jpg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428596" y="5000636"/>
            <a:ext cx="1428760" cy="1288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Где растут фрукты?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Администратор\Рабочий стол\картинки к презент\сканирование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214554"/>
            <a:ext cx="5214974" cy="3929090"/>
          </a:xfrm>
          <a:prstGeom prst="rect">
            <a:avLst/>
          </a:prstGeom>
          <a:noFill/>
        </p:spPr>
      </p:pic>
      <p:pic>
        <p:nvPicPr>
          <p:cNvPr id="32771" name="Picture 3" descr="C:\Documents and Settings\Администратор\Рабочий стол\картинки к презент\сканирование0025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643570" y="3786190"/>
            <a:ext cx="3124200" cy="221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Какие фрукты выращивают у нас в России, а, какие привезли из других стран?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58204" cy="493388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Выращивают                                Привезли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Documents and Settings\Администратор\Рабочий стол\картинки к презент\сканирование00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571744"/>
            <a:ext cx="1304520" cy="1071570"/>
          </a:xfrm>
          <a:prstGeom prst="rect">
            <a:avLst/>
          </a:prstGeom>
          <a:noFill/>
        </p:spPr>
      </p:pic>
      <p:pic>
        <p:nvPicPr>
          <p:cNvPr id="34819" name="Picture 3" descr="C:\Documents and Settings\Администратор\Рабочий стол\картинки к презент\сканирование00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2571744"/>
            <a:ext cx="1214446" cy="1132389"/>
          </a:xfrm>
          <a:prstGeom prst="rect">
            <a:avLst/>
          </a:prstGeom>
          <a:noFill/>
        </p:spPr>
      </p:pic>
      <p:pic>
        <p:nvPicPr>
          <p:cNvPr id="6" name="Picture 1" descr="C:\Documents and Settings\Администратор\Рабочий стол\картинки к презент\сканирование00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857628"/>
            <a:ext cx="1333509" cy="1143008"/>
          </a:xfrm>
          <a:prstGeom prst="rect">
            <a:avLst/>
          </a:prstGeom>
          <a:noFill/>
        </p:spPr>
      </p:pic>
      <p:pic>
        <p:nvPicPr>
          <p:cNvPr id="7" name="Picture 6" descr="C:\Documents and Settings\Администратор\Рабочий стол\картинки к презент\сканирование00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58082" y="2571744"/>
            <a:ext cx="1214445" cy="1143008"/>
          </a:xfrm>
          <a:prstGeom prst="rect">
            <a:avLst/>
          </a:prstGeom>
          <a:noFill/>
        </p:spPr>
      </p:pic>
      <p:pic>
        <p:nvPicPr>
          <p:cNvPr id="8" name="Picture 7" descr="C:\Documents and Settings\Администратор\Рабочий стол\картинки к презент\сканирование00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58082" y="3857628"/>
            <a:ext cx="1285884" cy="1143008"/>
          </a:xfrm>
          <a:prstGeom prst="rect">
            <a:avLst/>
          </a:prstGeom>
          <a:noFill/>
        </p:spPr>
      </p:pic>
      <p:pic>
        <p:nvPicPr>
          <p:cNvPr id="9" name="Picture 2" descr="C:\Documents and Settings\Администратор\Рабочий стол\картинки к презент\сканирование0066.jpg"/>
          <p:cNvPicPr>
            <a:picLocks noChangeAspect="1" noChangeArrowheads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>
            <a:off x="5929322" y="3857628"/>
            <a:ext cx="1270363" cy="1145886"/>
          </a:xfrm>
          <a:prstGeom prst="rect">
            <a:avLst/>
          </a:prstGeom>
          <a:noFill/>
        </p:spPr>
      </p:pic>
      <p:pic>
        <p:nvPicPr>
          <p:cNvPr id="10" name="Picture 3" descr="C:\Documents and Settings\Администратор\Рабочий стол\картинки к презент\сканирование006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58" y="2500306"/>
            <a:ext cx="1214446" cy="1165460"/>
          </a:xfrm>
          <a:prstGeom prst="rect">
            <a:avLst/>
          </a:prstGeom>
          <a:noFill/>
        </p:spPr>
      </p:pic>
      <p:pic>
        <p:nvPicPr>
          <p:cNvPr id="34820" name="Picture 4" descr="C:\Documents and Settings\Администратор\Рабочий стол\картинки к презент\сканирование0057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00232" y="2500306"/>
            <a:ext cx="1285884" cy="1155286"/>
          </a:xfrm>
          <a:prstGeom prst="rect">
            <a:avLst/>
          </a:prstGeom>
          <a:noFill/>
        </p:spPr>
      </p:pic>
      <p:pic>
        <p:nvPicPr>
          <p:cNvPr id="34821" name="Picture 5" descr="C:\Documents and Settings\Администратор\Рабочий стол\картинки к презент\сканирование006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7158" y="4143380"/>
            <a:ext cx="1235029" cy="1071570"/>
          </a:xfrm>
          <a:prstGeom prst="rect">
            <a:avLst/>
          </a:prstGeom>
          <a:noFill/>
        </p:spPr>
      </p:pic>
      <p:pic>
        <p:nvPicPr>
          <p:cNvPr id="13" name="Picture 2" descr="C:\Documents and Settings\Администратор\Рабочий стол\картинки к презент\сканирование0062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000232" y="4143380"/>
            <a:ext cx="1257930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F6FC6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606</Words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</vt:lpstr>
      <vt:lpstr>«Здравствуйте дети!  Я, Доктор Айболит, желаю всем детям не болеть, быть всегда…! Оно всего дороже!»   </vt:lpstr>
      <vt:lpstr>Хозяйка однажды с базара пришла. Хозяйка с базара домой принесла: Картошку, капусту, морковку,  Горох, петрушку и свёклу…  Что это?                               (Овощи)</vt:lpstr>
      <vt:lpstr>          Овощная станция. Ссориться совсем не нужно, чтоб здоровым сильным быть       Надо овощи любить, все без исключенья!       Ешьте  больше овощей, будете вы здоровей!  </vt:lpstr>
      <vt:lpstr>Посмотрите, на овощной станции живет – Поварёнок.  Он хочет с вами поиграть в игру «Поварята». </vt:lpstr>
      <vt:lpstr>А теперь поиграем в игру «Вершки и корешки»</vt:lpstr>
      <vt:lpstr>Фруктовая станция.</vt:lpstr>
      <vt:lpstr>Где растут фрукты?</vt:lpstr>
      <vt:lpstr>Какие фрукты выращивают у нас в России, а, какие привезли из других стран?</vt:lpstr>
      <vt:lpstr>А сейчас поиграем в игру  «Полезные соки и варенья».</vt:lpstr>
      <vt:lpstr>Физкультминутка «Искупаемся в реке»</vt:lpstr>
      <vt:lpstr>Витаминная станция.</vt:lpstr>
      <vt:lpstr>Посмотрите, в красной одежде нас встречает Витамин А</vt:lpstr>
      <vt:lpstr>Посмотрите, в синей одежде нас встречает   Витамин В</vt:lpstr>
      <vt:lpstr>Посмотрите, в зеленой одежде нас встречает   Витамин С </vt:lpstr>
      <vt:lpstr>Витамины нам нужны,  Чтоб здоровы были мы!      Зелень овощи и фрукты –    очень важные продукты!</vt:lpstr>
      <vt:lpstr>Станция Чистюлькино. </vt:lpstr>
      <vt:lpstr>Чтобы быть здоровыми «Надо делать так!»</vt:lpstr>
      <vt:lpstr>Пословицы о здоровье.</vt:lpstr>
      <vt:lpstr>Желаю всем детям не болеть, быть всегда здоровыми! Оно всего дороже!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40</cp:revision>
  <dcterms:modified xsi:type="dcterms:W3CDTF">2011-12-01T23:00:55Z</dcterms:modified>
</cp:coreProperties>
</file>