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A1DF07-893A-4F12-A7F9-583630AD018A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72646E-8DBE-477E-8662-E7CF0E8F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</a:t>
            </a:r>
            <a:r>
              <a:rPr lang="en-US" dirty="0" smtClean="0"/>
              <a:t>Pizza</a:t>
            </a:r>
            <a:r>
              <a:rPr lang="ru-RU" dirty="0" smtClean="0"/>
              <a:t>»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90561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Выполнила: </a:t>
            </a:r>
            <a:r>
              <a:rPr lang="ru-RU" dirty="0" err="1" smtClean="0"/>
              <a:t>Башкова</a:t>
            </a:r>
            <a:r>
              <a:rPr lang="ru-RU" dirty="0" smtClean="0"/>
              <a:t> Анна</a:t>
            </a:r>
          </a:p>
          <a:p>
            <a:pPr algn="r"/>
            <a:r>
              <a:rPr lang="ru-RU" dirty="0" smtClean="0"/>
              <a:t>9</a:t>
            </a:r>
            <a:r>
              <a:rPr lang="ru-RU" dirty="0" smtClean="0"/>
              <a:t> </a:t>
            </a:r>
            <a:r>
              <a:rPr lang="ru-RU" dirty="0" smtClean="0"/>
              <a:t>«В» класс школа №9</a:t>
            </a:r>
          </a:p>
          <a:p>
            <a:pPr algn="r"/>
            <a:r>
              <a:rPr lang="ru-RU" dirty="0" smtClean="0"/>
              <a:t>Руководитель</a:t>
            </a:r>
            <a:r>
              <a:rPr lang="ru-RU" dirty="0" smtClean="0"/>
              <a:t>:</a:t>
            </a:r>
          </a:p>
          <a:p>
            <a:pPr algn="r"/>
            <a:r>
              <a:rPr lang="ru-RU" dirty="0" smtClean="0"/>
              <a:t>у</a:t>
            </a:r>
            <a:r>
              <a:rPr lang="ru-RU" dirty="0" smtClean="0"/>
              <a:t>читель технологии</a:t>
            </a:r>
            <a:endParaRPr lang="ru-RU" dirty="0" smtClean="0"/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Корощенко</a:t>
            </a:r>
            <a:r>
              <a:rPr lang="ru-RU" dirty="0" smtClean="0"/>
              <a:t> Людмила </a:t>
            </a:r>
            <a:r>
              <a:rPr lang="ru-RU" dirty="0" smtClean="0"/>
              <a:t>Михайловна</a:t>
            </a:r>
          </a:p>
          <a:p>
            <a:r>
              <a:rPr lang="ru-RU" dirty="0" smtClean="0"/>
              <a:t>г. Усть-Кут</a:t>
            </a:r>
          </a:p>
          <a:p>
            <a:r>
              <a:rPr lang="ru-RU" dirty="0" smtClean="0"/>
              <a:t>2011г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Бразилия.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В Бразилии пицца, пришедшая вместе с итальянскими иммигрантами очень популярна. В одном только Сан-Паулу расположены более 6000 заведений, предлагающих пиццу, и потребление пиццы составляет, по некоторым оценкам, 1,4 миллиона штук в день. Здесь в начале XX века была приготовлена первая бразильская пицца. До 1950-х годов пицца была популярна только в итальянской общине. Позже пицца становилась все более популярна среди остального населения. </a:t>
            </a:r>
          </a:p>
        </p:txBody>
      </p:sp>
      <p:pic>
        <p:nvPicPr>
          <p:cNvPr id="8194" name="Picture 2" descr="C:\Users\inside\Pictures\пицца\prod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86256"/>
            <a:ext cx="3500462" cy="1694805"/>
          </a:xfrm>
          <a:prstGeom prst="rect">
            <a:avLst/>
          </a:prstGeom>
          <a:noFill/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714380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Изготовители пиццы также используют традиционные в Индии ингредиенты, такие как цыплёнок </a:t>
            </a:r>
            <a:r>
              <a:rPr lang="ru-RU" sz="2000" dirty="0" err="1"/>
              <a:t>тандури</a:t>
            </a:r>
            <a:r>
              <a:rPr lang="ru-RU" sz="2000" dirty="0"/>
              <a:t> (</a:t>
            </a:r>
            <a:r>
              <a:rPr lang="ru-RU" sz="2000" dirty="0" err="1"/>
              <a:t>Tandoori</a:t>
            </a:r>
            <a:r>
              <a:rPr lang="ru-RU" sz="2000" dirty="0"/>
              <a:t> </a:t>
            </a:r>
            <a:r>
              <a:rPr lang="ru-RU" sz="2000" dirty="0" err="1"/>
              <a:t>Chicken</a:t>
            </a:r>
            <a:r>
              <a:rPr lang="ru-RU" sz="2000" dirty="0"/>
              <a:t>) и добавление местного творога (известного в Индии, как </a:t>
            </a:r>
            <a:r>
              <a:rPr lang="ru-RU" sz="2000" dirty="0" err="1"/>
              <a:t>Панир</a:t>
            </a:r>
            <a:r>
              <a:rPr lang="ru-RU" sz="2000" dirty="0"/>
              <a:t> (</a:t>
            </a:r>
            <a:r>
              <a:rPr lang="ru-RU" sz="2000" dirty="0" err="1"/>
              <a:t>Paneer</a:t>
            </a:r>
            <a:r>
              <a:rPr lang="ru-RU" sz="2000" dirty="0"/>
              <a:t>). Индийская пицца в соответствии с местными традициями является более острой, чем её европейские аналоги. Кроме местных рецептов на рынке также присутствуют и традиционные виды пиццы</a:t>
            </a:r>
          </a:p>
        </p:txBody>
      </p:sp>
      <p:pic>
        <p:nvPicPr>
          <p:cNvPr id="9218" name="Picture 2" descr="C:\Users\inside\Pictures\пицца\Индийская-пицца-e1298743851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500438"/>
            <a:ext cx="4143404" cy="3107553"/>
          </a:xfrm>
          <a:prstGeom prst="rect">
            <a:avLst/>
          </a:prstGeom>
          <a:noFill/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714380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Япония.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Японский вариант пиццы («</a:t>
            </a:r>
            <a:r>
              <a:rPr lang="ru-RU" sz="2000" dirty="0" err="1" smtClean="0"/>
              <a:t>окономияки</a:t>
            </a:r>
            <a:r>
              <a:rPr lang="ru-RU" sz="2000" dirty="0"/>
              <a:t>») представляет собой жареную лепёшку с морепродуктами и овощами, хорошо смазанную специальным соусом и посыпанную сверху сушёной стружкой </a:t>
            </a:r>
            <a:r>
              <a:rPr lang="ru-RU" sz="2000" dirty="0" smtClean="0"/>
              <a:t>тунца</a:t>
            </a:r>
            <a:r>
              <a:rPr lang="ru-RU" sz="2000" dirty="0"/>
              <a:t>. При подаче такая пицца делится плоской лопаточкой «</a:t>
            </a:r>
            <a:r>
              <a:rPr lang="ru-RU" sz="2000" dirty="0" err="1"/>
              <a:t>котэ</a:t>
            </a:r>
            <a:r>
              <a:rPr lang="ru-RU" sz="2000" dirty="0" smtClean="0"/>
              <a:t>». </a:t>
            </a:r>
            <a:endParaRPr lang="ru-RU" sz="2000" dirty="0"/>
          </a:p>
        </p:txBody>
      </p:sp>
      <p:pic>
        <p:nvPicPr>
          <p:cNvPr id="10242" name="Picture 2" descr="C:\Users\inside\Pictures\пицца\10-popup-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143248"/>
            <a:ext cx="3556000" cy="2362200"/>
          </a:xfrm>
          <a:prstGeom prst="rect">
            <a:avLst/>
          </a:prstGeom>
          <a:noFill/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714380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В России пицца получила широкое распространение в 1990-х годах вместе с приходом на рынок зарубежных компаний, таких как </a:t>
            </a:r>
            <a:r>
              <a:rPr lang="ru-RU" sz="2000" dirty="0" err="1"/>
              <a:t>Pizza</a:t>
            </a:r>
            <a:r>
              <a:rPr lang="ru-RU" sz="2000" dirty="0"/>
              <a:t> </a:t>
            </a:r>
            <a:r>
              <a:rPr lang="ru-RU" sz="2000" dirty="0" err="1" smtClean="0"/>
              <a:t>Hut</a:t>
            </a:r>
            <a:r>
              <a:rPr lang="ru-RU" sz="2000" dirty="0"/>
              <a:t>, </a:t>
            </a:r>
            <a:r>
              <a:rPr lang="ru-RU" sz="2000" dirty="0" err="1" smtClean="0"/>
              <a:t>Sbarro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Вместе </a:t>
            </a:r>
            <a:r>
              <a:rPr lang="ru-RU" sz="2000" dirty="0"/>
              <a:t>с тем популярность приобрели домашние варианты пицц, имеющие достаточно мало общего с классической итальянской пиццей, и напоминающие скорее </a:t>
            </a:r>
            <a:r>
              <a:rPr lang="ru-RU" sz="2000" dirty="0" smtClean="0"/>
              <a:t>шаньгу</a:t>
            </a:r>
            <a:r>
              <a:rPr lang="ru-RU" sz="2000" dirty="0"/>
              <a:t> с мясом, сыром и другими традиционными для русской кухни ингредиентами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200" dirty="0"/>
          </a:p>
          <a:p>
            <a:pPr algn="ctr">
              <a:buNone/>
            </a:pPr>
            <a:r>
              <a:rPr lang="ru-RU" dirty="0" smtClean="0">
                <a:hlinkClick r:id="rId2" action="ppaction://hlinksldjump"/>
              </a:rPr>
              <a:t>Русская пицца по-домашнему…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4338" name="Picture 2" descr="C:\Users\inside\Pictures\пицца\20987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28802"/>
            <a:ext cx="2000264" cy="150614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пицца. Рецепт.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Тесто</a:t>
            </a:r>
            <a:r>
              <a:rPr lang="ru-RU" i="1" dirty="0"/>
              <a:t>:</a:t>
            </a:r>
          </a:p>
          <a:p>
            <a:pPr>
              <a:buNone/>
            </a:pPr>
            <a:r>
              <a:rPr lang="ru-RU" i="1" dirty="0"/>
              <a:t>- Простокваша (или кефир)- 0,5 л</a:t>
            </a:r>
          </a:p>
          <a:p>
            <a:pPr>
              <a:buNone/>
            </a:pPr>
            <a:r>
              <a:rPr lang="ru-RU" i="1" dirty="0"/>
              <a:t>- Дрожжи - 2 ч.л. (развести в 1/2 </a:t>
            </a:r>
            <a:r>
              <a:rPr lang="ru-RU" i="1" dirty="0" err="1"/>
              <a:t>стак</a:t>
            </a:r>
            <a:r>
              <a:rPr lang="ru-RU" i="1" dirty="0"/>
              <a:t>. теплой подслащенной воды (1 ч.л. сахара))</a:t>
            </a:r>
          </a:p>
          <a:p>
            <a:pPr>
              <a:buNone/>
            </a:pPr>
            <a:r>
              <a:rPr lang="ru-RU" i="1" dirty="0"/>
              <a:t>- Масло растительное - 1/2 </a:t>
            </a:r>
            <a:r>
              <a:rPr lang="ru-RU" i="1" dirty="0" err="1"/>
              <a:t>стак</a:t>
            </a:r>
            <a:r>
              <a:rPr lang="ru-RU" i="1" dirty="0"/>
              <a:t>.</a:t>
            </a:r>
          </a:p>
          <a:p>
            <a:pPr>
              <a:buNone/>
            </a:pPr>
            <a:r>
              <a:rPr lang="ru-RU" i="1" dirty="0"/>
              <a:t>- Мука - до мягкого теста</a:t>
            </a:r>
          </a:p>
          <a:p>
            <a:pPr>
              <a:buNone/>
            </a:pPr>
            <a:r>
              <a:rPr lang="ru-RU" i="1" dirty="0"/>
              <a:t>Этого теста хватит на 2-3 пиццы в зависимости от диаметра формы.</a:t>
            </a:r>
          </a:p>
          <a:p>
            <a:pPr>
              <a:buNone/>
            </a:pPr>
            <a:r>
              <a:rPr lang="ru-RU" i="1" dirty="0"/>
              <a:t> </a:t>
            </a:r>
          </a:p>
          <a:p>
            <a:pPr>
              <a:buNone/>
            </a:pPr>
            <a:r>
              <a:rPr lang="ru-RU" i="1" dirty="0"/>
              <a:t>Тесто разравниваем по форме руками очень тонким слоем. Смазываем майонезом. Посыпаем сушеным майораном. Сыр трем на терке. После майонеза и майорана наносим очень толстый слой сыра. Режем дольками помидор и салями. Выкладываем помидоры на расстоянии друг от друга. Выкладываем по принципу "чешуи" в порядке салями-помидор-лук. Очень важно, чтобы помидор был поверх лука. Посыпаем мелко нарезанным болгарским перцем. Затем вторая порция сыра. Выпекаем в разогретой духовке 25-30 минут</a:t>
            </a:r>
            <a:r>
              <a:rPr lang="ru-RU" i="1" dirty="0" smtClean="0"/>
              <a:t>.</a:t>
            </a:r>
          </a:p>
          <a:p>
            <a:pPr>
              <a:buNone/>
            </a:pPr>
            <a:endParaRPr lang="ru-RU" i="1" dirty="0"/>
          </a:p>
          <a:p>
            <a:pPr algn="ctr">
              <a:buNone/>
            </a:pPr>
            <a:r>
              <a:rPr lang="ru-RU" sz="7600" b="1" i="1" dirty="0" smtClean="0">
                <a:hlinkClick r:id="rId2" action="ppaction://hlinksldjump"/>
              </a:rPr>
              <a:t>И…</a:t>
            </a:r>
            <a:endParaRPr lang="ru-RU" sz="7600" b="1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Готово!</a:t>
            </a:r>
            <a:endParaRPr lang="ru-RU" dirty="0"/>
          </a:p>
        </p:txBody>
      </p:sp>
      <p:pic>
        <p:nvPicPr>
          <p:cNvPr id="11266" name="Picture 2" descr="C:\Users\inside\Pictures\пицца\1271143388_food_pizza_italian_pizza_011918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Вариации на тему «Пицца».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hlinkClick r:id="rId2" action="ppaction://hlinksldjump"/>
              </a:rPr>
              <a:t>Пицца десертная.</a:t>
            </a:r>
            <a:endParaRPr lang="ru-RU" sz="6600" dirty="0" smtClean="0"/>
          </a:p>
          <a:p>
            <a:pPr>
              <a:buNone/>
            </a:pPr>
            <a:endParaRPr lang="ru-RU" sz="6600" dirty="0" smtClean="0"/>
          </a:p>
          <a:p>
            <a:pPr>
              <a:buNone/>
            </a:pPr>
            <a:r>
              <a:rPr lang="ru-RU" sz="6600" dirty="0" smtClean="0">
                <a:hlinkClick r:id="rId3" action="ppaction://hlinksldjump"/>
              </a:rPr>
              <a:t>Шоколадная пицца.</a:t>
            </a:r>
            <a:endParaRPr lang="ru-RU" sz="6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Пицца Десертная. Рецепт.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b="1" i="1" dirty="0" smtClean="0"/>
              <a:t>Состав:</a:t>
            </a:r>
            <a:r>
              <a:rPr lang="ru-RU" sz="1600" dirty="0" smtClean="0"/>
              <a:t> 1\2 </a:t>
            </a:r>
            <a:r>
              <a:rPr lang="ru-RU" sz="1600" dirty="0"/>
              <a:t>стакана муки, две ложки сухих дрожжей, </a:t>
            </a:r>
            <a:r>
              <a:rPr lang="ru-RU" sz="1600" dirty="0" smtClean="0"/>
              <a:t> две </a:t>
            </a:r>
            <a:r>
              <a:rPr lang="ru-RU" sz="1600" dirty="0"/>
              <a:t>ложки сахара, 1\2 стакана молока, 20 грамм сливочного масла, одно яйцо.</a:t>
            </a:r>
          </a:p>
          <a:p>
            <a:pPr>
              <a:buNone/>
            </a:pPr>
            <a:r>
              <a:rPr lang="ru-RU" sz="1600" b="1" i="1" dirty="0"/>
              <a:t>Н</a:t>
            </a:r>
            <a:r>
              <a:rPr lang="ru-RU" sz="1600" b="1" i="1" dirty="0" smtClean="0"/>
              <a:t>ачинка</a:t>
            </a:r>
            <a:r>
              <a:rPr lang="ru-RU" sz="1600" b="1" i="1" dirty="0"/>
              <a:t>:</a:t>
            </a:r>
            <a:r>
              <a:rPr lang="ru-RU" sz="1600" dirty="0"/>
              <a:t> - 1\2 стакана изюма только без косточек, две ложки коньяка, 60 грамм сливочного масла, ложка корицы, две столовые ложки любого сиропа варенья, несколько сочных </a:t>
            </a:r>
            <a:r>
              <a:rPr lang="ru-RU" sz="1600" dirty="0" smtClean="0"/>
              <a:t>яблок.</a:t>
            </a:r>
          </a:p>
          <a:p>
            <a:pPr>
              <a:buNone/>
            </a:pPr>
            <a:r>
              <a:rPr lang="ru-RU" sz="1600" b="1" i="1" dirty="0"/>
              <a:t>С</a:t>
            </a:r>
            <a:r>
              <a:rPr lang="ru-RU" sz="1600" b="1" i="1" dirty="0" smtClean="0"/>
              <a:t>пособ </a:t>
            </a:r>
            <a:r>
              <a:rPr lang="ru-RU" sz="1600" b="1" i="1" dirty="0"/>
              <a:t>приготовления: </a:t>
            </a:r>
            <a:r>
              <a:rPr lang="ru-RU" sz="1600" dirty="0" smtClean="0"/>
              <a:t>Сахар </a:t>
            </a:r>
            <a:r>
              <a:rPr lang="ru-RU" sz="1600" dirty="0"/>
              <a:t>с дрожжами нужно развести в небольшом количестве теплого молока. Немного подержать смесь в теплом месте до появления пузырьков. Смешать муку, яйца, масло, оставить смесь на пять минут. Тесто пиццы раскатать в круглый пласт. Форму смазать небольшим количеством сливочного масла, переложить в форму тесто пиццы, подогнуть края.</a:t>
            </a:r>
          </a:p>
          <a:p>
            <a:pPr>
              <a:buNone/>
            </a:pPr>
            <a:r>
              <a:rPr lang="ru-RU" sz="1600" dirty="0"/>
              <a:t>Для приготовления начинки пиццы, нужно готовый изюм залить коньяком. В небольшой посуде смешать сироп, корицу и сливочное масло. Форму переставить в духовку, готовую начинку слегка подогреть. На тесто пиццы выложить готовый изюм, поверх выложить дольки яблок и всю пиццу залить подогретым сиропом. Края десертной пиццы смазать небольшим количеством масла. Пиццу поставить в духовку, и выпекать до полной готовности, примерно тридцать </a:t>
            </a:r>
            <a:r>
              <a:rPr lang="ru-RU" sz="1600" dirty="0" smtClean="0"/>
              <a:t>минут.</a:t>
            </a:r>
          </a:p>
          <a:p>
            <a:pPr algn="ctr">
              <a:buNone/>
            </a:pPr>
            <a:r>
              <a:rPr lang="ru-RU" b="1" i="1" dirty="0" smtClean="0">
                <a:hlinkClick r:id="rId2" action="ppaction://hlinksldjump"/>
              </a:rPr>
              <a:t>Внимание…</a:t>
            </a:r>
            <a:endParaRPr lang="ru-RU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Готово!</a:t>
            </a:r>
            <a:endParaRPr lang="ru-RU" dirty="0"/>
          </a:p>
        </p:txBody>
      </p:sp>
      <p:pic>
        <p:nvPicPr>
          <p:cNvPr id="12290" name="Picture 2" descr="C:\Users\inside\Pictures\пицца\picca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038" y="1371600"/>
            <a:ext cx="5495925" cy="4114800"/>
          </a:xfrm>
          <a:prstGeom prst="rect">
            <a:avLst/>
          </a:prstGeom>
          <a:noFill/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714380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Шоколадная пицца. Рецепт.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Состав: </a:t>
            </a:r>
            <a:r>
              <a:rPr lang="ru-RU" sz="2000" dirty="0" smtClean="0"/>
              <a:t>200 г печенья, 100 г безе, 100 г кукурузных палочек, 100 г тёмного шоколада, 100 г сливочного масла, 2 ст. л. </a:t>
            </a:r>
            <a:r>
              <a:rPr lang="ru-RU" sz="2000" dirty="0"/>
              <a:t>р</a:t>
            </a:r>
            <a:r>
              <a:rPr lang="ru-RU" sz="2000" dirty="0" smtClean="0"/>
              <a:t>убленых орехов, 4 ст. л. </a:t>
            </a:r>
            <a:r>
              <a:rPr lang="ru-RU" sz="2000" dirty="0"/>
              <a:t>д</a:t>
            </a:r>
            <a:r>
              <a:rPr lang="ru-RU" sz="2000" dirty="0" smtClean="0"/>
              <a:t>жема, 2 апельсина, 2 банана, 2 киви.</a:t>
            </a:r>
          </a:p>
          <a:p>
            <a:pPr>
              <a:buNone/>
            </a:pPr>
            <a:r>
              <a:rPr lang="ru-RU" sz="2000" b="1" i="1" dirty="0" smtClean="0"/>
              <a:t>Способ приготовления: </a:t>
            </a:r>
            <a:r>
              <a:rPr lang="ru-RU" sz="2000" dirty="0" smtClean="0"/>
              <a:t>Печенье и  безе измельчить в крошку, соединить с орехами. Растопить шоколад на водяной бане, добавить тёртую цедру, сок 1 одного апельсина и размягчённое масло. Перемешать. Шоколадную массу соединить с крошкой из печенья и орехов, выложить на блюдо и охлаждать в холодильнике 1,5 – 2 часа. Охлаждённый корж смазать повидлом. Для украшения использовать ломтики фруктов. Бананы не забыть сбрызнуть лимонным соком, чтобы они не потемнели.</a:t>
            </a:r>
          </a:p>
          <a:p>
            <a:pPr>
              <a:buNone/>
            </a:pPr>
            <a:endParaRPr lang="ru-RU" sz="2000" b="1" i="1" dirty="0"/>
          </a:p>
          <a:p>
            <a:pPr algn="ctr">
              <a:buNone/>
            </a:pPr>
            <a:r>
              <a:rPr lang="ru-RU" sz="3600" b="1" i="1" dirty="0" smtClean="0">
                <a:hlinkClick r:id="rId2" action="ppaction://hlinksldjump"/>
              </a:rPr>
              <a:t>Внимание…</a:t>
            </a:r>
            <a:endParaRPr lang="ru-RU" sz="3600" b="1" i="1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пицца…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4283394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err="1" smtClean="0"/>
              <a:t>Пи́цца</a:t>
            </a:r>
            <a:r>
              <a:rPr lang="ru-RU" sz="2000" dirty="0" smtClean="0"/>
              <a:t> (</a:t>
            </a:r>
            <a:r>
              <a:rPr lang="ru-RU" sz="2000" dirty="0" err="1" smtClean="0"/>
              <a:t>итал</a:t>
            </a:r>
            <a:r>
              <a:rPr lang="ru-RU" sz="2000" dirty="0" smtClean="0"/>
              <a:t>. </a:t>
            </a:r>
            <a:r>
              <a:rPr lang="ru-RU" sz="2000" i="1" dirty="0" err="1" smtClean="0"/>
              <a:t>pizza</a:t>
            </a:r>
            <a:r>
              <a:rPr lang="ru-RU" sz="2000" dirty="0" smtClean="0"/>
              <a:t>) — итальянское национальное блюдо в виде круглой открытой лепешки, покрытой в классическом варианте помидорами и расплавленным сыром (как правило, </a:t>
            </a:r>
            <a:r>
              <a:rPr lang="ru-RU" sz="2000" dirty="0" err="1" smtClean="0"/>
              <a:t>моцарелла</a:t>
            </a:r>
            <a:r>
              <a:rPr lang="ru-RU" sz="2000" dirty="0" smtClean="0"/>
              <a:t>). Профессиональное название таких начинок — </a:t>
            </a:r>
            <a:r>
              <a:rPr lang="ru-RU" sz="2000" i="1" dirty="0" err="1" smtClean="0"/>
              <a:t>топпинг</a:t>
            </a:r>
            <a:r>
              <a:rPr lang="ru-RU" sz="2000" i="1" dirty="0" smtClean="0"/>
              <a:t> (</a:t>
            </a:r>
            <a:r>
              <a:rPr lang="ru-RU" sz="2000" i="1" dirty="0" err="1" smtClean="0"/>
              <a:t>topping</a:t>
            </a:r>
            <a:r>
              <a:rPr lang="ru-RU" sz="2000" i="1" dirty="0" smtClean="0"/>
              <a:t>)</a:t>
            </a:r>
            <a:r>
              <a:rPr lang="ru-RU" sz="2000" dirty="0" smtClean="0"/>
              <a:t>. Одно из самых популярных блюд в мире.</a:t>
            </a:r>
            <a:endParaRPr lang="ru-RU" sz="2000" dirty="0"/>
          </a:p>
        </p:txBody>
      </p:sp>
      <p:pic>
        <p:nvPicPr>
          <p:cNvPr id="1026" name="Picture 2" descr="C:\Users\inside\Pictures\пицца\799px-John's_Inc_Pizz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71744"/>
            <a:ext cx="3786214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Готово!</a:t>
            </a:r>
            <a:endParaRPr lang="ru-RU" dirty="0"/>
          </a:p>
        </p:txBody>
      </p:sp>
      <p:pic>
        <p:nvPicPr>
          <p:cNvPr id="13314" name="Picture 2" descr="C:\Users\inside\Pictures\пицца\247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500174"/>
            <a:ext cx="5357826" cy="366118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Интересный факт…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Самая </a:t>
            </a:r>
            <a:r>
              <a:rPr lang="ru-RU" b="1" u="sng" dirty="0"/>
              <a:t>большая круглая </a:t>
            </a:r>
            <a:r>
              <a:rPr lang="ru-RU" b="1" u="sng" dirty="0" smtClean="0"/>
              <a:t>пицца.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 </a:t>
            </a:r>
            <a:r>
              <a:rPr lang="ru-RU" sz="2000" dirty="0" smtClean="0"/>
              <a:t>Самую </a:t>
            </a:r>
            <a:r>
              <a:rPr lang="ru-RU" sz="2000" dirty="0"/>
              <a:t>большую пиццу диаметром 37,4 метра выпекли 8 декабря 1990 г. в гипермаркете г. </a:t>
            </a:r>
            <a:r>
              <a:rPr lang="ru-RU" sz="2000" dirty="0" err="1"/>
              <a:t>Норвуда</a:t>
            </a:r>
            <a:r>
              <a:rPr lang="ru-RU" sz="2000" dirty="0"/>
              <a:t> (Южная Африка</a:t>
            </a:r>
            <a:r>
              <a:rPr lang="ru-RU" sz="2000" dirty="0" smtClean="0"/>
              <a:t>).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 На пиццу из </a:t>
            </a:r>
            <a:r>
              <a:rPr lang="ru-RU" sz="2000" dirty="0" err="1" smtClean="0"/>
              <a:t>Норвуда</a:t>
            </a:r>
            <a:r>
              <a:rPr lang="ru-RU" sz="2000" dirty="0" smtClean="0"/>
              <a:t> потребовалось 4500 кг муки, 90 кг соли 1800 кг сыра и 900 кг томатного пюре.</a:t>
            </a:r>
            <a:endParaRPr lang="ru-RU" sz="2000" dirty="0"/>
          </a:p>
        </p:txBody>
      </p:sp>
      <p:pic>
        <p:nvPicPr>
          <p:cNvPr id="15362" name="Picture 2" descr="C:\Users\inside\Pictures\пицца\worldslargestpiz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714752"/>
            <a:ext cx="3429000" cy="2565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www. </a:t>
            </a:r>
            <a:r>
              <a:rPr lang="en-US" dirty="0" err="1" smtClean="0"/>
              <a:t>google</a:t>
            </a:r>
            <a:r>
              <a:rPr lang="en-US" dirty="0" smtClean="0"/>
              <a:t>. com</a:t>
            </a:r>
          </a:p>
          <a:p>
            <a:r>
              <a:rPr lang="en-US" dirty="0" smtClean="0"/>
              <a:t>www.povarenok.ru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inside\Pictures\пицца\1294600598HFZ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57166"/>
            <a:ext cx="4889500" cy="520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Конец!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блюда.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Прототипы пиццы существовали ещё у древних греков и римлян, как подача на стол некоторых кушаний на ломтях хлеба. В связи с ввозом помидоров в Европу в 1522 году в Неаполе появился прообраз итальянской пиццы. В XVII веке появились специальные люди («</a:t>
            </a:r>
            <a:r>
              <a:rPr lang="ru-RU" dirty="0" err="1" smtClean="0"/>
              <a:t>pizzaiolo</a:t>
            </a:r>
            <a:r>
              <a:rPr lang="ru-RU" dirty="0" smtClean="0"/>
              <a:t>», </a:t>
            </a:r>
            <a:r>
              <a:rPr lang="ru-RU" dirty="0" err="1" smtClean="0"/>
              <a:t>пиццайоло</a:t>
            </a:r>
            <a:r>
              <a:rPr lang="ru-RU" dirty="0" smtClean="0"/>
              <a:t>), готовившие пиццу для итальянских крестьян.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Пиццу полюбила жена неаполитанского короля Фердинанда IV Мария-Каролина </a:t>
            </a:r>
            <a:r>
              <a:rPr lang="ru-RU" dirty="0" err="1" smtClean="0"/>
              <a:t>Габсбург-Лотарингская</a:t>
            </a:r>
            <a:r>
              <a:rPr lang="ru-RU" dirty="0" smtClean="0"/>
              <a:t> (1752—1814), а позже — итальянский король Умберто I и его жена Маргарита Савойская, в честь которой и был назван один из рецептов. В США пицца попала в конце второй половины XIX века и впервые появилась, по-видимому, в Чикаго. В1957 году появились пиццы-полуфабрикаты.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inside\Pictures\пицца\d7d4b8c465c8d2c96efa1d9be7d201b24be4c6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429264"/>
            <a:ext cx="4500594" cy="12375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Классическое тесто для пиццы делается из специальной муки (смесь муки и муки </a:t>
            </a:r>
            <a:r>
              <a:rPr lang="ru-RU" sz="2000" dirty="0" err="1" smtClean="0"/>
              <a:t>durum</a:t>
            </a:r>
            <a:r>
              <a:rPr lang="ru-RU" sz="2000" dirty="0"/>
              <a:t>), дрожжей, оливкового масла, соли и воды. Тесто замешивается вручную и после </a:t>
            </a:r>
            <a:r>
              <a:rPr lang="ru-RU" sz="2000" dirty="0" err="1"/>
              <a:t>расстойки</a:t>
            </a:r>
            <a:r>
              <a:rPr lang="ru-RU" sz="2000" dirty="0"/>
              <a:t> раскатывается тонким слоем (как правило, до полусантиметровой толщины). Тесто покрывается томатным соусом. После этого возможно добавление практически любых начинок. Классическая пицца выпекается в специальной дровяной печи, которая называется Помпейской и имеет форму свода в виде полусферы. Огонь разводится с одной из сторон, поднимаясь вверх, жар от него попадает в фокус сферы и отражается в центр печи на середину пода, нагревая его. Поэтому пицца в такой печи готовится около 90 </a:t>
            </a:r>
            <a:r>
              <a:rPr lang="ru-RU" sz="2000" dirty="0" smtClean="0"/>
              <a:t>секунд.</a:t>
            </a:r>
            <a:endParaRPr lang="ru-RU" sz="2000" dirty="0"/>
          </a:p>
        </p:txBody>
      </p:sp>
      <p:pic>
        <p:nvPicPr>
          <p:cNvPr id="3074" name="Picture 2" descr="C:\Users\inside\Pictures\пицца\800px-Pizza_im_Pizzaofen_von_Mauriz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5214950"/>
            <a:ext cx="5286412" cy="12858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Употребление.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Традиционную классическую пиццу перед употреблением разрезают специальным ножом на 4, 6, 8 и т. д. кусочков и едят руками.</a:t>
            </a:r>
          </a:p>
        </p:txBody>
      </p:sp>
      <p:pic>
        <p:nvPicPr>
          <p:cNvPr id="4098" name="Picture 2" descr="C:\Users\inside\Pictures\пицца\Pizzames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357562"/>
            <a:ext cx="5810250" cy="2276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Пицца по всему миру!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Пицца </a:t>
            </a:r>
            <a:r>
              <a:rPr lang="ru-RU" dirty="0"/>
              <a:t>распространилась главным образом в США и Европе, где появились развитые сети пиццерий, большинство из которых предлагают бесплатную доставку пиццы по адресу заказчика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3" name="Picture 3" descr="C:\Users\inside\Pictures\пицца\0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2428868"/>
            <a:ext cx="1428750" cy="666750"/>
          </a:xfrm>
          <a:prstGeom prst="rect">
            <a:avLst/>
          </a:prstGeom>
          <a:noFill/>
        </p:spPr>
      </p:pic>
      <p:pic>
        <p:nvPicPr>
          <p:cNvPr id="5124" name="Picture 4" descr="C:\Users\inside\Pictures\пицца\_img_537_2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57364"/>
            <a:ext cx="3138494" cy="1785950"/>
          </a:xfrm>
          <a:prstGeom prst="rect">
            <a:avLst/>
          </a:prstGeom>
          <a:noFill/>
        </p:spPr>
      </p:pic>
      <p:pic>
        <p:nvPicPr>
          <p:cNvPr id="5122" name="Picture 2" descr="C:\Users\inside\Pictures\пицца\papa_john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28" y="1214422"/>
            <a:ext cx="3143272" cy="1025272"/>
          </a:xfrm>
          <a:prstGeom prst="rect">
            <a:avLst/>
          </a:prstGeom>
          <a:noFill/>
        </p:spPr>
      </p:pic>
      <p:pic>
        <p:nvPicPr>
          <p:cNvPr id="5125" name="Picture 5" descr="C:\Users\inside\Pictures\пицца\a6tjExAM1Tdo99sFaVUQ9mqWidI2O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929066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каждой стране особая пицца!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hlinkClick r:id="rId2" action="ppaction://hlinksldjump"/>
              </a:rPr>
              <a:t>Америка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>
                <a:hlinkClick r:id="rId3" action="ppaction://hlinksldjump"/>
              </a:rPr>
              <a:t>Австралия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>
                <a:hlinkClick r:id="rId4" action="ppaction://hlinksldjump"/>
              </a:rPr>
              <a:t>Бразилия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>
                <a:hlinkClick r:id="rId5" action="ppaction://hlinksldjump"/>
              </a:rPr>
              <a:t>Индия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hlinkClick r:id="rId6" action="ppaction://hlinksldjump"/>
              </a:rPr>
              <a:t>Япония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hlinkClick r:id="rId7" action="ppaction://hlinksldjump"/>
              </a:rPr>
              <a:t>Россия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Америка.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i="1" dirty="0"/>
              <a:t>Гавайская пицца</a:t>
            </a:r>
            <a:r>
              <a:rPr lang="ru-RU" sz="1800" dirty="0"/>
              <a:t> (</a:t>
            </a:r>
            <a:r>
              <a:rPr lang="ru-RU" sz="1800" dirty="0" err="1"/>
              <a:t>Hawaiian</a:t>
            </a:r>
            <a:r>
              <a:rPr lang="ru-RU" sz="1800" dirty="0"/>
              <a:t> </a:t>
            </a:r>
            <a:r>
              <a:rPr lang="ru-RU" sz="1800" dirty="0" err="1"/>
              <a:t>pizza</a:t>
            </a:r>
            <a:r>
              <a:rPr lang="ru-RU" sz="1800" dirty="0"/>
              <a:t>) готовится с Канадским беконом (или нарезанной ветчиной), ананасом и сыром </a:t>
            </a:r>
            <a:r>
              <a:rPr lang="ru-RU" sz="1800" dirty="0" err="1"/>
              <a:t>моцарелла</a:t>
            </a:r>
            <a:r>
              <a:rPr lang="ru-RU" sz="1800" dirty="0"/>
              <a:t>. Этот вид пиццы особенно популярен в западной части США, а также в Австралии, Канаде и Швеции, но никак не на Гавайских островах. Также гавайская пицца популярна в Европе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1800" i="1" dirty="0" smtClean="0"/>
          </a:p>
          <a:p>
            <a:pPr>
              <a:buNone/>
            </a:pPr>
            <a:endParaRPr lang="ru-RU" sz="1800" i="1" dirty="0"/>
          </a:p>
          <a:p>
            <a:pPr>
              <a:buNone/>
            </a:pPr>
            <a:endParaRPr lang="ru-RU" sz="1800" i="1" dirty="0" smtClean="0"/>
          </a:p>
          <a:p>
            <a:pPr>
              <a:buNone/>
            </a:pPr>
            <a:endParaRPr lang="ru-RU" sz="1800" i="1" dirty="0"/>
          </a:p>
          <a:p>
            <a:pPr>
              <a:buNone/>
            </a:pPr>
            <a:r>
              <a:rPr lang="ru-RU" sz="1800" i="1" dirty="0" smtClean="0"/>
              <a:t>Канадская </a:t>
            </a:r>
            <a:r>
              <a:rPr lang="ru-RU" sz="1800" i="1" dirty="0"/>
              <a:t>пицца</a:t>
            </a:r>
            <a:r>
              <a:rPr lang="ru-RU" sz="1800" dirty="0"/>
              <a:t> (</a:t>
            </a:r>
            <a:r>
              <a:rPr lang="ru-RU" sz="1800" dirty="0" err="1"/>
              <a:t>Canadian-style</a:t>
            </a:r>
            <a:r>
              <a:rPr lang="ru-RU" sz="1800" dirty="0"/>
              <a:t> </a:t>
            </a:r>
            <a:r>
              <a:rPr lang="ru-RU" sz="1800" dirty="0" err="1"/>
              <a:t>pizza</a:t>
            </a:r>
            <a:r>
              <a:rPr lang="ru-RU" sz="1800" dirty="0"/>
              <a:t>). Пицца с соусом </a:t>
            </a:r>
            <a:r>
              <a:rPr lang="ru-RU" sz="1800" dirty="0" err="1" smtClean="0"/>
              <a:t>маринара</a:t>
            </a:r>
            <a:r>
              <a:rPr lang="ru-RU" sz="1800" dirty="0"/>
              <a:t>, смеси сыров чеддер и </a:t>
            </a:r>
            <a:r>
              <a:rPr lang="ru-RU" sz="1800" dirty="0" err="1"/>
              <a:t>моцарелла</a:t>
            </a:r>
            <a:r>
              <a:rPr lang="ru-RU" sz="1800" dirty="0"/>
              <a:t>, </a:t>
            </a:r>
            <a:r>
              <a:rPr lang="ru-RU" sz="1800" dirty="0" err="1"/>
              <a:t>пепперони</a:t>
            </a:r>
            <a:r>
              <a:rPr lang="ru-RU" sz="1800" dirty="0"/>
              <a:t>, бекона (обычно не канадского), грибов, нарезанного белого лука, очень популярна в Онтарио. Смесь </a:t>
            </a:r>
            <a:r>
              <a:rPr lang="ru-RU" sz="1800" dirty="0" err="1"/>
              <a:t>орегано</a:t>
            </a:r>
            <a:r>
              <a:rPr lang="ru-RU" sz="1800" dirty="0"/>
              <a:t>, петрушки и чеснока напоминает способ приготовления специй, распространенный в Монреале. Корж толстый, часто декорируется чесноком.</a:t>
            </a:r>
          </a:p>
        </p:txBody>
      </p:sp>
      <p:pic>
        <p:nvPicPr>
          <p:cNvPr id="6147" name="Picture 3" descr="C:\Users\inside\Pictures\пицца\pizza-haw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428868"/>
            <a:ext cx="5214974" cy="1928826"/>
          </a:xfrm>
          <a:prstGeom prst="rect">
            <a:avLst/>
          </a:prstGeom>
          <a:noFill/>
        </p:spPr>
      </p:pic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714380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464347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/>
              <a:t>Пицца популярна в Австралии, где имеется заметная доля жителей итальянского происхождения. Используются как традиционные итальянские сорта пиццы, так и австралийская пицца (</a:t>
            </a:r>
            <a:r>
              <a:rPr lang="ru-RU" sz="2000" dirty="0" err="1"/>
              <a:t>australiana</a:t>
            </a:r>
            <a:r>
              <a:rPr lang="ru-RU" sz="2000" dirty="0"/>
              <a:t>), имеющая в своей основе обыкновенный корж, соус, </a:t>
            </a:r>
            <a:r>
              <a:rPr lang="ru-RU" sz="2000" dirty="0" err="1"/>
              <a:t>моцареллу</a:t>
            </a:r>
            <a:r>
              <a:rPr lang="ru-RU" sz="2000" dirty="0"/>
              <a:t> и заправленную беконом и </a:t>
            </a:r>
            <a:r>
              <a:rPr lang="ru-RU" sz="2000" dirty="0" smtClean="0"/>
              <a:t>яйцом. </a:t>
            </a:r>
            <a:r>
              <a:rPr lang="ru-RU" sz="2000" dirty="0"/>
              <a:t>Так же в такой пицце могут использоваться креветки. В 1980-х австралийские пиццерии начали предлагать гурманские пиццы (</a:t>
            </a:r>
            <a:r>
              <a:rPr lang="ru-RU" sz="2000" dirty="0" err="1"/>
              <a:t>gourmet</a:t>
            </a:r>
            <a:r>
              <a:rPr lang="ru-RU" sz="2000" dirty="0"/>
              <a:t> </a:t>
            </a:r>
            <a:r>
              <a:rPr lang="ru-RU" sz="2000" dirty="0" err="1"/>
              <a:t>pizzas</a:t>
            </a:r>
            <a:r>
              <a:rPr lang="ru-RU" sz="2000" dirty="0"/>
              <a:t>), с </a:t>
            </a:r>
            <a:r>
              <a:rPr lang="ru-RU" sz="2000" dirty="0" err="1"/>
              <a:t>премиум</a:t>
            </a:r>
            <a:r>
              <a:rPr lang="ru-RU" sz="2000" dirty="0"/>
              <a:t> </a:t>
            </a:r>
            <a:r>
              <a:rPr lang="ru-RU" sz="2000" dirty="0" err="1"/>
              <a:t>топпингом</a:t>
            </a:r>
            <a:r>
              <a:rPr lang="ru-RU" sz="2000" dirty="0"/>
              <a:t>, таким </a:t>
            </a:r>
            <a:r>
              <a:rPr lang="ru-RU" sz="2000" dirty="0" smtClean="0"/>
              <a:t>как лосось</a:t>
            </a:r>
            <a:r>
              <a:rPr lang="ru-RU" sz="2000" dirty="0"/>
              <a:t>, </a:t>
            </a:r>
            <a:r>
              <a:rPr lang="ru-RU" sz="2000" dirty="0" err="1" smtClean="0"/>
              <a:t>бочонини</a:t>
            </a:r>
            <a:r>
              <a:rPr lang="ru-RU" sz="2000" dirty="0"/>
              <a:t> (</a:t>
            </a:r>
            <a:r>
              <a:rPr lang="ru-RU" sz="2000" dirty="0" err="1"/>
              <a:t>bocconcini</a:t>
            </a:r>
            <a:r>
              <a:rPr lang="ru-RU" sz="2000" dirty="0"/>
              <a:t>), тигровые креветки, а также с такими нетрадиционными ингредиентами, как мясо кенгуру, эму и </a:t>
            </a:r>
            <a:r>
              <a:rPr lang="ru-RU" sz="2000" dirty="0" smtClean="0"/>
              <a:t>крокодила.</a:t>
            </a:r>
            <a:endParaRPr lang="ru-RU" sz="2000" dirty="0"/>
          </a:p>
        </p:txBody>
      </p:sp>
      <p:pic>
        <p:nvPicPr>
          <p:cNvPr id="7170" name="Picture 2" descr="C:\Users\inside\Pictures\пицца\pizza 06042011 2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428868"/>
            <a:ext cx="3048000" cy="2286000"/>
          </a:xfrm>
          <a:prstGeom prst="rect">
            <a:avLst/>
          </a:prstGeom>
          <a:noFill/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714380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120</TotalTime>
  <Words>620</Words>
  <Application>Microsoft Office PowerPoint</Application>
  <PresentationFormat>Экран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Проект «Pizza». </vt:lpstr>
      <vt:lpstr>Что такое пицца…</vt:lpstr>
      <vt:lpstr>История блюда.</vt:lpstr>
      <vt:lpstr>Приготовление.</vt:lpstr>
      <vt:lpstr>Употребление.</vt:lpstr>
      <vt:lpstr>Пицца по всему миру!</vt:lpstr>
      <vt:lpstr>В каждой стране особая пицца!</vt:lpstr>
      <vt:lpstr>Америка.</vt:lpstr>
      <vt:lpstr>Австралия</vt:lpstr>
      <vt:lpstr>Бразилия.</vt:lpstr>
      <vt:lpstr>Индия.</vt:lpstr>
      <vt:lpstr>Япония.</vt:lpstr>
      <vt:lpstr>Россия.</vt:lpstr>
      <vt:lpstr>Домашняя пицца. Рецепт.</vt:lpstr>
      <vt:lpstr>Готово!</vt:lpstr>
      <vt:lpstr>Вариации на тему «Пицца».</vt:lpstr>
      <vt:lpstr>Пицца Десертная. Рецепт.</vt:lpstr>
      <vt:lpstr>Готово!</vt:lpstr>
      <vt:lpstr>Шоколадная пицца. Рецепт.</vt:lpstr>
      <vt:lpstr>Готово!</vt:lpstr>
      <vt:lpstr>Интересный факт…</vt:lpstr>
      <vt:lpstr>Ресурсы:</vt:lpstr>
      <vt:lpstr>Конец!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«Pizza в разных странах».</dc:title>
  <dc:creator>inside</dc:creator>
  <cp:lastModifiedBy>Людмила</cp:lastModifiedBy>
  <cp:revision>13</cp:revision>
  <dcterms:created xsi:type="dcterms:W3CDTF">2011-05-17T10:31:45Z</dcterms:created>
  <dcterms:modified xsi:type="dcterms:W3CDTF">2011-12-02T09:00:32Z</dcterms:modified>
</cp:coreProperties>
</file>