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3254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3268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69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37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gray">
          <a:xfrm rot="-54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3272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3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3276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3280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3288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3302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3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306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7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10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1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314" name="Rectangle 242"/>
            <p:cNvSpPr>
              <a:spLocks noChangeArrowheads="1"/>
            </p:cNvSpPr>
            <p:nvPr userDrawn="1"/>
          </p:nvSpPr>
          <p:spPr bwMode="gray">
            <a:xfrm rot="5400000">
              <a:off x="620" y="3444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5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13" name="Group 219"/>
            <p:cNvGrpSpPr>
              <a:grpSpLocks/>
            </p:cNvGrpSpPr>
            <p:nvPr userDrawn="1"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3292" name="Rectangle 220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3318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19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35" name="Rectangle 163"/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 cstate="screen"/>
            <a:srcRect/>
            <a:stretch>
              <a:fillRect b="-15205"/>
            </a:stretch>
          </a:blip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gray">
          <a:xfrm>
            <a:off x="7459663" y="6248400"/>
            <a:ext cx="1303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pic>
        <p:nvPicPr>
          <p:cNvPr id="3104" name="Picture 32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gray">
          <a:xfrm>
            <a:off x="0" y="3302000"/>
            <a:ext cx="4038600" cy="355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>
        <p:tmplLst>
          <p:tmpl lvl="1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74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/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319939-F747-4F1A-9B91-8AB340E35D14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47D64D-065B-4F2C-BC57-99410E0AF9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 rot="378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8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105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6" name="Rectangle 82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7" cstate="screen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 rot="270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9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5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8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1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4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86" name="Picture 62" descr="2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126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" name="Rectangle 10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 rot="378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" name="Rectangle 106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 rot="270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797152"/>
            <a:ext cx="4839072" cy="720080"/>
          </a:xfrm>
        </p:spPr>
        <p:txBody>
          <a:bodyPr/>
          <a:lstStyle/>
          <a:p>
            <a:r>
              <a:rPr lang="ru-RU" sz="2400" b="1" i="0" dirty="0" smtClean="0"/>
              <a:t>Воспитатель Марченкова М.Ф</a:t>
            </a:r>
          </a:p>
          <a:p>
            <a:r>
              <a:rPr lang="ru-RU" sz="1600" b="1" i="0" dirty="0" smtClean="0"/>
              <a:t>ГОУ комбинированного вида </a:t>
            </a:r>
            <a:r>
              <a:rPr lang="ru-RU" sz="1600" b="1" i="0" dirty="0" err="1" smtClean="0"/>
              <a:t>д</a:t>
            </a:r>
            <a:r>
              <a:rPr lang="ru-RU" sz="1600" b="1" i="0" dirty="0" smtClean="0"/>
              <a:t>/с № 1174</a:t>
            </a:r>
            <a:r>
              <a:rPr lang="ru-RU" i="0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Путешествие в страну </a:t>
            </a:r>
            <a:r>
              <a:rPr lang="ru-RU" i="1" dirty="0" err="1" smtClean="0">
                <a:solidFill>
                  <a:srgbClr val="C00000"/>
                </a:solidFill>
              </a:rPr>
              <a:t>Витаминию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занятие в подготовительной группе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Друзья </a:t>
            </a:r>
            <a:r>
              <a:rPr lang="ru-RU" sz="3200" dirty="0" smtClean="0"/>
              <a:t>витамины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расти и развиваться,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Нужно правильно питаться.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Всухомятку не таскать,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Витамины потреблять!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Сыр на завтрак нужно кушать -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Витамина А заряд!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Бутерброд намажем маслом -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В1 получим сразу.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Молоко нам нужно пить,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витаминами дружить!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Мясо, рыбу и яйцо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Станем кушать непременно!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орешки будем грызть,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белком нам запастись!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Будут дети развиваться,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правильно питаться! 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628800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5" y="476673"/>
            <a:ext cx="122413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dirty="0" smtClean="0"/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вы хотите хорошо расти, хорошо видеть и иметь крепкие зубы, вам нужен Я - Витамин "А". Меня ещё зовут витамином роста.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каких же овощах и фруктах содержится этот полезный Витамин? Отгадайте мои загадки 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узнаете.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76350" y="1556793"/>
            <a:ext cx="362902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Загадки-отгадки «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Красна девица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Сидит в темнице,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коса на улице.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(Морковь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Семьдесят одежек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все без застежек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(Капуста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Золотая голова - велика, тяжела.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Золотая голова - отдохнуть прилегла.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Голова велика, только шея тонка.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(Тыква)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556793"/>
            <a:ext cx="2160240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857500"/>
            <a:ext cx="1795636" cy="172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31640" y="4653136"/>
            <a:ext cx="2808312" cy="2014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важно спозаранку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Есть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завтраком овсянку.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Черный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хлеб полезен нам,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только по утрам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вы хотите быть сильными и иметь хороший аппетит, не хотите огорчаться и плакать по пустякам, быть в хорошем настроении, вам нужен   Я - Витамин "В".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57775" y="1556792"/>
            <a:ext cx="383470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Загадки-отгадки «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Желтая лампочка висит.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Скушать нам ее велит.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Груша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Красная мышка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белым хвостом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норке сидит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зеленым листом.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(Редиска)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Огурцы они как будто,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связками растут,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 завтрак эти фрукты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Обезьянам подают.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(банан)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1484784"/>
            <a:ext cx="1944215" cy="2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212977"/>
            <a:ext cx="20162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4941168"/>
            <a:ext cx="230425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простуды и ангины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Помогают апельсины,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Ну а лучше съесть лимон,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Хоть и очень кислый он.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вы хотите реже простужаться, быть бодрыми, быстрее выздоравливать при болезни, вам нужен Я - Витамин "С".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Меня называют витамином здоровья.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628800"/>
            <a:ext cx="388843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Загадки-отгадки «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853136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1.Желтый цитрусовый плод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странах солнечных растёт.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Но на вкус кислейший он,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А зовут его ...           (лимон).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2.Далеко на юге где-то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растет зимой и летом.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Удивит собою нас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Толстокожий ...          (ананас).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3.Отгадать не очень просто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такой я фруктик знаю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Речь идет не о кокосе,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 груше, не о сливе,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Птица есть еще такая,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Называют так же - ... (киви).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3" y="404665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268761"/>
            <a:ext cx="30963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2996952"/>
            <a:ext cx="259228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4" y="4869160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Витамин «</a:t>
            </a:r>
            <a:r>
              <a:rPr lang="ru-RU" sz="4400" dirty="0" smtClean="0">
                <a:solidFill>
                  <a:schemeClr val="accent1"/>
                </a:solidFill>
              </a:rPr>
              <a:t>Д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Рыбий жир всего полезней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Хоть противный – надо пить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Он спасает от болезней,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Без болезней – лучше жить!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вы хотите быть крепкими, ловкими, сильными, чтобы у вас были крепкие зубы и кости,  тогда вам нужен Я - витамин «Д».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Меня называют витамином солнца.</a:t>
            </a:r>
          </a:p>
          <a:p>
            <a:endParaRPr lang="ru-RU" dirty="0"/>
          </a:p>
        </p:txBody>
      </p:sp>
      <p:pic>
        <p:nvPicPr>
          <p:cNvPr id="5" name="Содержимое 4" descr="C:\Documents and Settings\Елена\Мои документы\4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060848"/>
            <a:ext cx="3744415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1" y="476673"/>
            <a:ext cx="12241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57200"/>
            <a:ext cx="6584776" cy="762000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Загадки отгадки « </a:t>
            </a:r>
            <a:r>
              <a:rPr lang="ru-RU" sz="4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1. Ты весь мир обогреваешь, Ты усталости не знаешь, Улыбаешься в оконце,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 зовут тебя все… (солнце)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2.Землю пробуравил,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Корешок оставил,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 на свет явился,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Шапочкой прикрылся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(гриб)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3.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Блещет в речке чистой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Спинкой серебристой.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(рыба)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484784"/>
            <a:ext cx="20882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573016"/>
            <a:ext cx="2304256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19500" y="5013176"/>
            <a:ext cx="19050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5" y="476673"/>
            <a:ext cx="122413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FDD903"/>
      </a:dk2>
      <a:lt2>
        <a:srgbClr val="B2B2B2"/>
      </a:lt2>
      <a:accent1>
        <a:srgbClr val="FF9900"/>
      </a:accent1>
      <a:accent2>
        <a:srgbClr val="76C73F"/>
      </a:accent2>
      <a:accent3>
        <a:srgbClr val="FFFFFF"/>
      </a:accent3>
      <a:accent4>
        <a:srgbClr val="000000"/>
      </a:accent4>
      <a:accent5>
        <a:srgbClr val="FFCAAA"/>
      </a:accent5>
      <a:accent6>
        <a:srgbClr val="6AB438"/>
      </a:accent6>
      <a:hlink>
        <a:srgbClr val="E2507A"/>
      </a:hlink>
      <a:folHlink>
        <a:srgbClr val="5ACA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ZdorPitAni</Template>
  <TotalTime>323</TotalTime>
  <Words>314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Default Design</vt:lpstr>
      <vt:lpstr>Путешествие в страну Витаминию занятие в подготовительной группе</vt:lpstr>
      <vt:lpstr>Витамин  А</vt:lpstr>
      <vt:lpstr>Загадки-отгадки «А»</vt:lpstr>
      <vt:lpstr>Витамин В</vt:lpstr>
      <vt:lpstr>Загадки-отгадки «В»</vt:lpstr>
      <vt:lpstr>Витамин С</vt:lpstr>
      <vt:lpstr>  Загадки-отгадки «С»</vt:lpstr>
      <vt:lpstr>Витамин «Д»</vt:lpstr>
      <vt:lpstr>   Загадки отгадки « Д»</vt:lpstr>
      <vt:lpstr>Друзья витамины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Витаминию занятие в подготовительной группе</dc:title>
  <dc:creator>Елена</dc:creator>
  <cp:lastModifiedBy>Елена</cp:lastModifiedBy>
  <cp:revision>41</cp:revision>
  <dcterms:created xsi:type="dcterms:W3CDTF">2011-11-11T17:16:40Z</dcterms:created>
  <dcterms:modified xsi:type="dcterms:W3CDTF">2011-12-02T17:11:34Z</dcterms:modified>
</cp:coreProperties>
</file>