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0CFC-4161-49C2-97CE-5C4A65A65D62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95BB4-87C6-4DBE-9625-26213AFEC3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0CFC-4161-49C2-97CE-5C4A65A65D62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95BB4-87C6-4DBE-9625-26213AFEC3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0CFC-4161-49C2-97CE-5C4A65A65D62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95BB4-87C6-4DBE-9625-26213AFEC3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0CFC-4161-49C2-97CE-5C4A65A65D62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95BB4-87C6-4DBE-9625-26213AFEC3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0CFC-4161-49C2-97CE-5C4A65A65D62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95BB4-87C6-4DBE-9625-26213AFEC3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0CFC-4161-49C2-97CE-5C4A65A65D62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95BB4-87C6-4DBE-9625-26213AFEC3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0CFC-4161-49C2-97CE-5C4A65A65D62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95BB4-87C6-4DBE-9625-26213AFEC3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0CFC-4161-49C2-97CE-5C4A65A65D62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95BB4-87C6-4DBE-9625-26213AFEC3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0CFC-4161-49C2-97CE-5C4A65A65D62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95BB4-87C6-4DBE-9625-26213AFEC3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0CFC-4161-49C2-97CE-5C4A65A65D62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95BB4-87C6-4DBE-9625-26213AFEC3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0CFC-4161-49C2-97CE-5C4A65A65D62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6895BB4-87C6-4DBE-9625-26213AFEC3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240CFC-4161-49C2-97CE-5C4A65A65D62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895BB4-87C6-4DBE-9625-26213AFEC35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780928"/>
            <a:ext cx="7851648" cy="106754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СКАЗОЧНАЯ ДОЛИНА</a:t>
            </a:r>
            <a:endParaRPr lang="ru-RU" sz="6600" dirty="0"/>
          </a:p>
        </p:txBody>
      </p:sp>
      <p:pic>
        <p:nvPicPr>
          <p:cNvPr id="1028" name="Picture 4" descr="Z:\папка обмена\Оформление1\Картинки\сказочные персонажи 2\5ca3f77c917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645024"/>
            <a:ext cx="3303227" cy="3096344"/>
          </a:xfrm>
          <a:prstGeom prst="rect">
            <a:avLst/>
          </a:prstGeom>
          <a:noFill/>
        </p:spPr>
      </p:pic>
      <p:pic>
        <p:nvPicPr>
          <p:cNvPr id="1030" name="Picture 6" descr="Z:\папка обмена\Оформление1\Картинки\сказочные персонажи 2\09121c7cf4d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0"/>
            <a:ext cx="3816424" cy="31099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:\папка обмена\Оформление1\Картинки\сказочные персонажи 2\nosoro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-171400"/>
            <a:ext cx="6393904" cy="747620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483768" y="620688"/>
            <a:ext cx="23042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200" b="1" dirty="0" smtClean="0">
                <a:solidFill>
                  <a:schemeClr val="accent1"/>
                </a:solidFill>
              </a:rPr>
              <a:t>Конец</a:t>
            </a:r>
            <a:endParaRPr lang="ru-RU" sz="52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293096"/>
            <a:ext cx="8229600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Волшебные слова очень приятны и согревают всех теплом как солнышко в ясный день.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Z:\папка обмена\Оформление1\Картинки\Сказочные персонажи\023ec50168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04664"/>
            <a:ext cx="4403882" cy="4479291"/>
          </a:xfrm>
          <a:prstGeom prst="ellipse">
            <a:avLst/>
          </a:prstGeom>
          <a:ln>
            <a:noFill/>
          </a:ln>
          <a:effectLst>
            <a:reflection blurRad="6350" stA="50000" endA="300" endPos="90000" dir="5400000" sy="-100000" algn="bl" rotWithShape="0"/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376002">
            <a:off x="311429" y="1249569"/>
            <a:ext cx="8326522" cy="2111528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</a:rPr>
              <a:t>Этот сказочный герой носил широкополую шляпу. С прекрасной шарманкой он ходил по городам, он спас кукол от злого Карабаса – </a:t>
            </a:r>
            <a:r>
              <a:rPr lang="ru-RU" sz="3000" dirty="0" err="1" smtClean="0">
                <a:solidFill>
                  <a:schemeClr val="accent2">
                    <a:lumMod val="75000"/>
                  </a:schemeClr>
                </a:solidFill>
              </a:rPr>
              <a:t>Барабаса</a:t>
            </a:r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3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068960"/>
            <a:ext cx="5258634" cy="36869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877272"/>
            <a:ext cx="8229600" cy="57832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Папа Карло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980728"/>
            <a:ext cx="3309635" cy="4389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44711">
            <a:off x="438227" y="1343503"/>
            <a:ext cx="8229600" cy="14935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Этот герой лечил зверей и птиц, спас больных зверей Африки.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Безымянны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492896"/>
            <a:ext cx="4089461" cy="42442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01208"/>
            <a:ext cx="8229600" cy="93610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Айболит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268760"/>
            <a:ext cx="3960440" cy="3960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234851">
            <a:off x="390959" y="2780305"/>
            <a:ext cx="8229600" cy="170954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Этот сказочный герой помог своему хозяину стать маркизом, жениться на принцессе и стать владельцем огромного замка.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573016"/>
            <a:ext cx="2847975" cy="320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3210893" cy="29961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29600" cy="92697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Кот в сапогах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980728"/>
            <a:ext cx="4425305" cy="4300168"/>
          </a:xfrm>
          <a:prstGeom prst="rect">
            <a:avLst/>
          </a:prstGeom>
          <a:solidFill>
            <a:schemeClr val="accent1">
              <a:lumMod val="40000"/>
              <a:lumOff val="60000"/>
              <a:alpha val="0"/>
            </a:schemeClr>
          </a:solidFill>
          <a:ln w="127000" cap="rnd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167571">
            <a:off x="502551" y="1324267"/>
            <a:ext cx="8229600" cy="1637536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</a:rPr>
              <a:t>Это были любимые цветы девочки, которая оказалась сильнее Снежной королевы и спасла своего друга.</a:t>
            </a:r>
            <a:endParaRPr lang="ru-RU" sz="3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780928"/>
            <a:ext cx="3510905" cy="351090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17232"/>
            <a:ext cx="8229600" cy="108012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Герда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571500"/>
            <a:ext cx="3857600" cy="53577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159</TotalTime>
  <Words>94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СКАЗОЧНАЯ ДОЛИНА</vt:lpstr>
      <vt:lpstr>Слайд 2</vt:lpstr>
      <vt:lpstr>Папа Карло</vt:lpstr>
      <vt:lpstr>Слайд 4</vt:lpstr>
      <vt:lpstr>Айболит</vt:lpstr>
      <vt:lpstr>Слайд 6</vt:lpstr>
      <vt:lpstr>Кот в сапогах</vt:lpstr>
      <vt:lpstr>Слайд 8</vt:lpstr>
      <vt:lpstr>Герда</vt:lpstr>
      <vt:lpstr>Слайд 10</vt:lpstr>
      <vt:lpstr>Волшебные слова очень приятны и согревают всех теплом как солнышко в ясный день.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18</cp:revision>
  <dcterms:created xsi:type="dcterms:W3CDTF">2011-02-08T09:49:41Z</dcterms:created>
  <dcterms:modified xsi:type="dcterms:W3CDTF">2011-02-08T12:38:20Z</dcterms:modified>
</cp:coreProperties>
</file>