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40000">
              <a:srgbClr val="21D6E0">
                <a:alpha val="71000"/>
              </a:srgbClr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AF6E18-DC26-461C-B868-7CAB0C32F3FA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DE3020-5DB6-4AAA-90FC-88AFB8D38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285728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МОУ «Азейская СОШ»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 rot="20838652">
            <a:off x="1285852" y="1928802"/>
            <a:ext cx="6357982" cy="156966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/>
                </a:solidFill>
                <a:effectLst/>
              </a:rPr>
              <a:t>Генератор</a:t>
            </a:r>
            <a:endParaRPr lang="ru-RU" sz="9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4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392906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ученица 11 класса</a:t>
            </a:r>
          </a:p>
          <a:p>
            <a:r>
              <a:rPr lang="ru-RU" dirty="0" smtClean="0"/>
              <a:t>Максименко Наталья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69294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Генератор </a:t>
            </a:r>
            <a:r>
              <a:rPr lang="ru-RU" dirty="0" err="1" smtClean="0"/>
              <a:t>Кокрофта-Уолтона</a:t>
            </a:r>
            <a:r>
              <a:rPr lang="ru-RU" dirty="0" smtClean="0"/>
              <a:t>, или умножитель, был назван в честь двух физиков, которые построили первый генератор в 1932 году и использовали его в системе подачи энергии в свой ускоритель частиц, предназначенный для проведения первого в мире эксперимента по искусственному расщеплению атомных ядер (практически одновременно такой же эксперимент впервые в СССР был проведен в УФТИ ). </a:t>
            </a:r>
            <a:endParaRPr lang="ru-RU" dirty="0"/>
          </a:p>
        </p:txBody>
      </p:sp>
      <p:pic>
        <p:nvPicPr>
          <p:cNvPr id="22530" name="Picture 2" descr="C:\Documents and Settings\Admin.MICROSOF-306FC8\Мои документы\кокф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2214554"/>
            <a:ext cx="1932369" cy="4005274"/>
          </a:xfrm>
          <a:prstGeom prst="rect">
            <a:avLst/>
          </a:prstGeom>
          <a:noFill/>
        </p:spPr>
      </p:pic>
      <p:pic>
        <p:nvPicPr>
          <p:cNvPr id="22531" name="Picture 3" descr="C:\Documents and Settings\Admin.MICROSOF-306FC8\Мои документы\кокфап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00306"/>
            <a:ext cx="2484446" cy="3316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71480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Вихревой генератор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578" name="Picture 2" descr="C:\Documents and Settings\Admin.MICROSOF-306FC8\Мои документы\вихрево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714488"/>
            <a:ext cx="3333773" cy="2500330"/>
          </a:xfrm>
          <a:prstGeom prst="rect">
            <a:avLst/>
          </a:prstGeom>
          <a:noFill/>
        </p:spPr>
      </p:pic>
      <p:pic>
        <p:nvPicPr>
          <p:cNvPr id="24579" name="Picture 3" descr="C:\Documents and Settings\Admin.MICROSOF-306FC8\Мои документы\крыльчат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571612"/>
            <a:ext cx="2869042" cy="21431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86446" y="385762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крыльчатка</a:t>
            </a:r>
            <a:endParaRPr lang="ru-RU" dirty="0"/>
          </a:p>
        </p:txBody>
      </p:sp>
      <p:pic>
        <p:nvPicPr>
          <p:cNvPr id="24580" name="Picture 4" descr="C:\Documents and Settings\Admin.MICROSOF-306FC8\Мои документы\image146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357694"/>
            <a:ext cx="3071834" cy="2298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71480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Современные генераторы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3554" name="Picture 2" descr="C:\Documents and Settings\Admin.MICROSOF-306FC8\Мои документы\пмс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71678"/>
            <a:ext cx="2071702" cy="1698795"/>
          </a:xfrm>
          <a:prstGeom prst="rect">
            <a:avLst/>
          </a:prstGeom>
          <a:noFill/>
        </p:spPr>
      </p:pic>
      <p:pic>
        <p:nvPicPr>
          <p:cNvPr id="23555" name="Picture 3" descr="C:\Documents and Settings\Admin.MICROSOF-306FC8\Мои документы\нм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142984"/>
            <a:ext cx="2357422" cy="1775925"/>
          </a:xfrm>
          <a:prstGeom prst="rect">
            <a:avLst/>
          </a:prstGeom>
          <a:noFill/>
        </p:spPr>
      </p:pic>
      <p:pic>
        <p:nvPicPr>
          <p:cNvPr id="23556" name="Picture 4" descr="C:\Documents and Settings\Admin.MICROSOF-306FC8\Мои документы\пвми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928934"/>
            <a:ext cx="2143140" cy="2217042"/>
          </a:xfrm>
          <a:prstGeom prst="rect">
            <a:avLst/>
          </a:prstGeom>
          <a:noFill/>
        </p:spPr>
      </p:pic>
      <p:pic>
        <p:nvPicPr>
          <p:cNvPr id="23557" name="Picture 5" descr="C:\Documents and Settings\Admin.MICROSOF-306FC8\Мои документы\рпккв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286256"/>
            <a:ext cx="2179464" cy="2285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143116"/>
            <a:ext cx="5000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Виды генераторов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5572132" y="1428736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964777" y="4822041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4000496" y="150017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1500166" y="3000372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57950" y="300037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286512" y="385762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V="1">
            <a:off x="2500298" y="1357298"/>
            <a:ext cx="92869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2000232" y="4143380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28662" y="714356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Генератор напряжения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0430" y="50004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Генератор тока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72264" y="100010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Генератор постоянного тока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43306" y="550070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Генератор переменного тока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2643182"/>
            <a:ext cx="150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Генератор  Маркса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72264" y="507207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Магнитогидродинамический генератор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034" y="5286388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Генератор  Ван де </a:t>
            </a:r>
            <a:r>
              <a:rPr lang="ru-RU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Граафа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768" y="2643182"/>
            <a:ext cx="2000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Генератор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Кокрофта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Уолтона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35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Первый генератор в мире был изобретен английским физиком Майклом Фарадеем в 1864 году. Он представлял из себя небольшую установку с паровой турбиной и регуляторами тока.</a:t>
            </a:r>
            <a:endParaRPr lang="ru-RU" dirty="0"/>
          </a:p>
        </p:txBody>
      </p:sp>
      <p:pic>
        <p:nvPicPr>
          <p:cNvPr id="1026" name="Picture 2" descr="C:\Documents and Settings\Admin.MICROSOF-306FC8\Мои документы\рпак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4286274" cy="300039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.MICROSOF-306FC8\Мои документы\диск фарад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496"/>
            <a:ext cx="2794000" cy="219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4296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Генератор тока</a:t>
            </a:r>
          </a:p>
          <a:p>
            <a:r>
              <a:rPr lang="ru-RU" dirty="0" smtClean="0"/>
              <a:t>Применение</a:t>
            </a:r>
          </a:p>
          <a:p>
            <a:r>
              <a:rPr lang="ru-RU" dirty="0" smtClean="0"/>
              <a:t>Реальные генераторы тока имеют различные ограничения (например по напряжению на его выходе), а также нелинейные зависимости от внешних условий. Например, реальные генераторы тока создают электрический ток только в некотором диапазоне напряжений, верхний порог которого зависит от напряжения питания источника. Таким образом, реальные источники тока имеют ограничения по нагрузке. Источники тока широко используются в аналоговой </a:t>
            </a:r>
            <a:r>
              <a:rPr lang="ru-RU" dirty="0" err="1" smtClean="0"/>
              <a:t>схемотехнике</a:t>
            </a:r>
            <a:r>
              <a:rPr lang="ru-RU" dirty="0" smtClean="0"/>
              <a:t>, например, для питания измерительных мостов, для питания каскадов дифференциальных усилителей, в частности операционных усилителей. Источники  тока бывают: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3357562"/>
            <a:ext cx="86439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Источник тока, управляемый напряжением (сокращенно ИТУН)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Источник тока, управляемый током (сокращенно ИТУТ)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Admin.MICROSOF-306FC8\Мои документы\пеав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357694"/>
            <a:ext cx="2884996" cy="2000264"/>
          </a:xfrm>
          <a:prstGeom prst="rect">
            <a:avLst/>
          </a:prstGeom>
          <a:noFill/>
        </p:spPr>
      </p:pic>
      <p:pic>
        <p:nvPicPr>
          <p:cNvPr id="2052" name="Picture 4" descr="C:\Documents and Settings\Admin.MICROSOF-306FC8\Мои документы\электр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143248"/>
            <a:ext cx="2643206" cy="227223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.MICROSOF-306FC8\Мои документы\пр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4429132"/>
            <a:ext cx="2095500" cy="209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Генераторы постоянного тока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857232"/>
            <a:ext cx="7429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Генератор постоянного тока преобразует механическую энергию в электрическую. В зависимости от способов соединения обмоток возбуждения с якорем генераторы подразделяются на: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00034" y="1643050"/>
            <a:ext cx="76438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генераторы независимого возбуждения;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генераторы с самовозбуждением;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генераторы параллельного возбуждения;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генераторы последовательного возбуждения;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генераторы смешанного возбуждения;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7412" name="Picture 4" descr="C:\Documents and Settings\Admin.MICROSOF-306FC8\Мои документы\image148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2928934"/>
            <a:ext cx="2095500" cy="1657350"/>
          </a:xfrm>
          <a:prstGeom prst="rect">
            <a:avLst/>
          </a:prstGeom>
          <a:noFill/>
        </p:spPr>
      </p:pic>
      <p:pic>
        <p:nvPicPr>
          <p:cNvPr id="17413" name="Picture 5" descr="C:\Documents and Settings\Admin.MICROSOF-306FC8\Мои документы\image62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000372"/>
            <a:ext cx="2410575" cy="1500198"/>
          </a:xfrm>
          <a:prstGeom prst="rect">
            <a:avLst/>
          </a:prstGeom>
          <a:noFill/>
        </p:spPr>
      </p:pic>
      <p:pic>
        <p:nvPicPr>
          <p:cNvPr id="17414" name="Picture 6" descr="C:\Documents and Settings\Admin.MICROSOF-306FC8\Мои документы\герератор то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18" y="4929198"/>
            <a:ext cx="2291564" cy="1714512"/>
          </a:xfrm>
          <a:prstGeom prst="rect">
            <a:avLst/>
          </a:prstGeom>
          <a:noFill/>
        </p:spPr>
      </p:pic>
      <p:pic>
        <p:nvPicPr>
          <p:cNvPr id="17415" name="Picture 7" descr="C:\Documents and Settings\Admin.MICROSOF-306FC8\Мои документы\Мои рисунки\щшгн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0694" y="4929198"/>
            <a:ext cx="2357454" cy="1728800"/>
          </a:xfrm>
          <a:prstGeom prst="rect">
            <a:avLst/>
          </a:prstGeom>
          <a:noFill/>
        </p:spPr>
      </p:pic>
      <p:pic>
        <p:nvPicPr>
          <p:cNvPr id="11" name="Picture 4" descr="C:\Documents and Settings\Admin.MICROSOF-306FC8\Мои документы\Мои рисунки\450px-Marx_generator_discharging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071810"/>
            <a:ext cx="2214578" cy="1656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3581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Генератор переменного тока</a:t>
            </a:r>
          </a:p>
          <a:p>
            <a:r>
              <a:rPr lang="ru-RU" dirty="0" smtClean="0"/>
              <a:t>Генератор переменного тока используется на современных автомобилях для заряда батареи аккумуляторов и для энергоснабжения автомобильной электрической системы. В генераторах переменного тока не используется коммутатор, это даёт большое преимущество над генераторами постоянного тока: они проще, легче и дешевле. Автомобильные генераторы переменного тока используют набор выпрямителей (диодный мост) для преобразования переменного тока в постоянный ток. Для производства постоянного тока с низкими пульсациями, автомобильные генераторы переменного тока имеют трёхфазную обмотку и трёхфазный выпрямитель.</a:t>
            </a:r>
          </a:p>
          <a:p>
            <a:endParaRPr lang="ru-RU" dirty="0"/>
          </a:p>
        </p:txBody>
      </p:sp>
      <p:pic>
        <p:nvPicPr>
          <p:cNvPr id="18434" name="Picture 2" descr="C:\Documents and Settings\Admin.MICROSOF-306FC8\Мои документы\трехфазный генерато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700301">
            <a:off x="587884" y="4474902"/>
            <a:ext cx="1969631" cy="1718503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.MICROSOF-306FC8\Мои документы\шаубергер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257847">
            <a:off x="6133862" y="4216318"/>
            <a:ext cx="2400621" cy="1856351"/>
          </a:xfrm>
          <a:prstGeom prst="rect">
            <a:avLst/>
          </a:prstGeom>
          <a:noFill/>
        </p:spPr>
      </p:pic>
      <p:pic>
        <p:nvPicPr>
          <p:cNvPr id="18436" name="Picture 4" descr="C:\Documents and Settings\Admin.MICROSOF-306FC8\Мои документы\Мои рисунки\450px-Marx_generator_dischargin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3786190"/>
            <a:ext cx="2214578" cy="1656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Генера́тор</a:t>
            </a:r>
            <a:r>
              <a:rPr lang="ru-RU" dirty="0" smtClean="0"/>
              <a:t> </a:t>
            </a:r>
            <a:r>
              <a:rPr lang="ru-RU" dirty="0" err="1" smtClean="0"/>
              <a:t>Ма́ркса</a:t>
            </a:r>
            <a:r>
              <a:rPr lang="ru-RU" dirty="0" smtClean="0"/>
              <a:t> (в простонародье — «Жучок») — генератор импульсного высокого напряжения, принцип действия которого основан на зарядке электрическим током соединённых параллельно (через резисторы) конденсаторов, соединяющихся после зарядки последовательно при помощи различных коммутирующих устройств (например, газовых разрядников или </a:t>
            </a:r>
            <a:r>
              <a:rPr lang="ru-RU" dirty="0" err="1" smtClean="0"/>
              <a:t>тригатронов</a:t>
            </a:r>
            <a:r>
              <a:rPr lang="ru-RU" dirty="0" smtClean="0"/>
              <a:t>). Таким образом выходное напряжение увеличивается пропорционально количеству соединённых конденсаторов.</a:t>
            </a:r>
          </a:p>
          <a:p>
            <a:r>
              <a:rPr lang="ru-RU" dirty="0" smtClean="0"/>
              <a:t>Генераторы Маркса позволяют получать импульсные напряжения от десятков киловольт до десятка мегавольт.</a:t>
            </a:r>
          </a:p>
          <a:p>
            <a:endParaRPr lang="ru-RU" dirty="0"/>
          </a:p>
        </p:txBody>
      </p:sp>
      <p:pic>
        <p:nvPicPr>
          <p:cNvPr id="19458" name="Picture 2" descr="C:\Documents and Settings\Admin.MICROSOF-306FC8\Мои документы\Мои рисунки\MHD_generat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429000"/>
            <a:ext cx="3696917" cy="2428892"/>
          </a:xfrm>
          <a:prstGeom prst="rect">
            <a:avLst/>
          </a:prstGeom>
          <a:noFill/>
        </p:spPr>
      </p:pic>
      <p:pic>
        <p:nvPicPr>
          <p:cNvPr id="19459" name="Picture 3" descr="C:\Documents and Settings\Admin.MICROSOF-306FC8\Мои документы\Мои рисунки\220px-Az_első_magyar_gyorsító_Van_de_Graaff-generátora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786058"/>
            <a:ext cx="302968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2868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Магнитогидродинамический генератор.  Рабочим телом </a:t>
            </a:r>
            <a:r>
              <a:rPr lang="ru-RU" dirty="0" err="1" smtClean="0"/>
              <a:t>МГД-генератора</a:t>
            </a:r>
            <a:r>
              <a:rPr lang="ru-RU" dirty="0" smtClean="0"/>
              <a:t> могут служить следующие среды:</a:t>
            </a:r>
          </a:p>
          <a:p>
            <a:r>
              <a:rPr lang="ru-RU" dirty="0" smtClean="0"/>
              <a:t>Электролиты</a:t>
            </a:r>
          </a:p>
          <a:p>
            <a:r>
              <a:rPr lang="ru-RU" dirty="0" smtClean="0"/>
              <a:t>Жидкие металлы</a:t>
            </a:r>
          </a:p>
          <a:p>
            <a:r>
              <a:rPr lang="ru-RU" dirty="0" smtClean="0"/>
              <a:t>Плазма (ионизированный газ)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482" name="Picture 2" descr="C:\Documents and Settings\Admin.MICROSOF-306FC8\Мои документы\магнитноэлектр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285992"/>
            <a:ext cx="3929090" cy="2893516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.MICROSOF-306FC8\Мои документы\30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571744"/>
            <a:ext cx="3424875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6572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Генератор Ван де </a:t>
            </a:r>
            <a:r>
              <a:rPr lang="ru-RU" dirty="0" err="1" smtClean="0"/>
              <a:t>Граафа</a:t>
            </a:r>
            <a:r>
              <a:rPr lang="ru-RU" dirty="0" smtClean="0"/>
              <a:t> — генератор высокого напряжения, принцип действия которого основан на электризации движущейся диэлектрической ленты. Первый генератор был разработан американским физиком Робертом Ван де </a:t>
            </a:r>
            <a:r>
              <a:rPr lang="ru-RU" dirty="0" err="1" smtClean="0"/>
              <a:t>Граафом</a:t>
            </a:r>
            <a:r>
              <a:rPr lang="ru-RU" dirty="0" smtClean="0"/>
              <a:t> в 1929 году и позволял получать разность потенциалов до 80 киловольт. В 1931 и 1933 были построены более мощные генераторы, позволившие достичь напряжения до 7 миллионов вольт.</a:t>
            </a:r>
          </a:p>
          <a:p>
            <a:r>
              <a:rPr lang="ru-RU" dirty="0" smtClean="0"/>
              <a:t>[править]</a:t>
            </a:r>
          </a:p>
          <a:p>
            <a:endParaRPr lang="ru-RU" dirty="0"/>
          </a:p>
        </p:txBody>
      </p:sp>
      <p:pic>
        <p:nvPicPr>
          <p:cNvPr id="21506" name="Picture 2" descr="C:\Documents and Settings\Admin.MICROSOF-306FC8\Мои документы\по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357562"/>
            <a:ext cx="3500462" cy="2823706"/>
          </a:xfrm>
          <a:prstGeom prst="rect">
            <a:avLst/>
          </a:prstGeom>
          <a:noFill/>
        </p:spPr>
      </p:pic>
      <p:pic>
        <p:nvPicPr>
          <p:cNvPr id="21507" name="Picture 3" descr="C:\Documents and Settings\Admin.MICROSOF-306FC8\Мои документы\image144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928934"/>
            <a:ext cx="2357454" cy="3343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118</TotalTime>
  <Words>496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Слайд 1</vt:lpstr>
      <vt:lpstr>Слайд 2</vt:lpstr>
      <vt:lpstr>Слайд 3</vt:lpstr>
      <vt:lpstr>Слайд 4</vt:lpstr>
      <vt:lpstr>Генераторы постоянного тока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Виктория</cp:lastModifiedBy>
  <cp:revision>14</cp:revision>
  <dcterms:created xsi:type="dcterms:W3CDTF">2011-11-27T07:34:53Z</dcterms:created>
  <dcterms:modified xsi:type="dcterms:W3CDTF">2011-12-03T08:16:47Z</dcterms:modified>
</cp:coreProperties>
</file>