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Открытое занятие в 7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Выполнение ящичного соединения на шип открытый прямой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Открытое занятие в 7 классе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Открытое занятие в 7 классе</dc:description>
  <cp:lastModifiedBy>Valued Acer Customer</cp:lastModifiedBy>
  <cp:revision>11</cp:revision>
  <dcterms:created xsi:type="dcterms:W3CDTF">2011-04-23T16:08:45Z</dcterms:created>
  <dcterms:modified xsi:type="dcterms:W3CDTF">2011-12-04T15:37:25Z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Открытое занятие в 7 классе</vt:lpwstr>
  </property>
</Properties>
</file>