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Разметка рейсмусом рисок от торца детали</a:t>
            </a:r>
            <a:endParaRPr lang="ru-RU" dirty="0"/>
          </a:p>
        </p:txBody>
      </p:sp>
      <p:pic>
        <p:nvPicPr>
          <p:cNvPr id="4" name="Содержимое 3" descr="IMG_02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Разметка рейсмусом рисок от торца детали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Разметка рейсмусом рисок от торца детали</dc:description>
  <cp:lastModifiedBy>Valued Acer Customer</cp:lastModifiedBy>
  <cp:revision>11</cp:revision>
  <dcterms:created xsi:type="dcterms:W3CDTF">2011-04-23T16:08:45Z</dcterms:created>
  <dcterms:modified xsi:type="dcterms:W3CDTF">2011-12-04T15:37:26Z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Разметка рейсмусом рисок от торца детали</vt:lpwstr>
  </property>
</Properties>
</file>