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086;&#1090;&#1082;&#1088;.%20&#1091;&#1088;&#1086;&#1082;\MVI_0265.AVI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Размеченная заготовка детали соединения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</a:t>
            </a:r>
            <a:r>
              <a:rPr lang="ru-RU" sz="2400" dirty="0" smtClean="0"/>
              <a:t>семь раз отмерь –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один раз отрежь.</a:t>
            </a:r>
            <a:endParaRPr lang="ru-RU" sz="2000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286256"/>
            <a:ext cx="1100023" cy="1805026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643050"/>
            <a:ext cx="918972" cy="885139"/>
          </a:xfrm>
          <a:prstGeom prst="rect">
            <a:avLst/>
          </a:prstGeom>
          <a:noFill/>
        </p:spPr>
      </p:pic>
      <p:pic>
        <p:nvPicPr>
          <p:cNvPr id="6" name="Рисунок 5" descr="IMG_03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2000240"/>
            <a:ext cx="5000660" cy="3429024"/>
          </a:xfrm>
          <a:prstGeom prst="rect">
            <a:avLst/>
          </a:prstGeom>
        </p:spPr>
      </p:pic>
      <p:pic>
        <p:nvPicPr>
          <p:cNvPr id="7" name="MVI_026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286644" y="928670"/>
            <a:ext cx="1476363" cy="1107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14</Words>
  <Application>Microsoft Office PowerPoint</Application>
  <PresentationFormat>Экран (4:3)</PresentationFormat>
  <Paragraphs>11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Размеченная заготовка детали соединения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Размеченная заготовка детали соединения</dc:description>
  <cp:lastModifiedBy>Valued Acer Customer</cp:lastModifiedBy>
  <cp:revision>11</cp:revision>
  <dcterms:created xsi:type="dcterms:W3CDTF">2011-04-23T16:08:45Z</dcterms:created>
  <dcterms:modified xsi:type="dcterms:W3CDTF">2011-12-04T15:37:27Z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Размеченная заготовка детали соединения</vt:lpwstr>
  </property>
</Properties>
</file>