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6" autoAdjust="0"/>
    <p:restoredTop sz="94660"/>
  </p:normalViewPr>
  <p:slideViewPr>
    <p:cSldViewPr>
      <p:cViewPr>
        <p:scale>
          <a:sx n="20" d="100"/>
          <a:sy n="20" d="100"/>
        </p:scale>
        <p:origin x="-1950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03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283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61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05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089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80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4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3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895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993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2D0E2-04C8-4BC0-9778-EA7811278A57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F28E6-32C7-4E72-8924-7D07F784D3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71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Руфия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85344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97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Руфия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886"/>
            <a:ext cx="8748463" cy="664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62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уфия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241"/>
            <a:ext cx="9143999" cy="688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47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уфия\Desktop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1201" y="1340768"/>
            <a:ext cx="6902799" cy="520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71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Руфия\Desktop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4984" y="-531440"/>
            <a:ext cx="13609512" cy="796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Руфия\Desktop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32584" y="-379040"/>
            <a:ext cx="13609512" cy="796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1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7008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805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8" y="178437"/>
            <a:ext cx="8862442" cy="667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75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4188" y="6350"/>
            <a:ext cx="101139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6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Руфия</dc:creator>
  <cp:lastModifiedBy>Руфия</cp:lastModifiedBy>
  <cp:revision>13</cp:revision>
  <dcterms:created xsi:type="dcterms:W3CDTF">2011-11-12T10:15:40Z</dcterms:created>
  <dcterms:modified xsi:type="dcterms:W3CDTF">2011-12-01T07:15:22Z</dcterms:modified>
</cp:coreProperties>
</file>