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4" r:id="rId5"/>
    <p:sldId id="262" r:id="rId6"/>
    <p:sldId id="265" r:id="rId7"/>
    <p:sldId id="259" r:id="rId8"/>
    <p:sldId id="268" r:id="rId9"/>
    <p:sldId id="280" r:id="rId10"/>
    <p:sldId id="269" r:id="rId11"/>
    <p:sldId id="282" r:id="rId12"/>
    <p:sldId id="266" r:id="rId13"/>
    <p:sldId id="278" r:id="rId14"/>
    <p:sldId id="274" r:id="rId15"/>
    <p:sldId id="279" r:id="rId16"/>
    <p:sldId id="28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27497-246E-40F4-B1BC-EB8DD1167721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39C15-D8B2-4F29-A8E1-3250BB4EA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6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5786" y="214290"/>
            <a:ext cx="8143931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3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14290"/>
            <a:ext cx="163354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. 5"/>
          <p:cNvSpPr>
            <a:spLocks noGrp="1" noChangeArrowheads="1"/>
          </p:cNvSpPr>
          <p:nvPr>
            <p:ph type="ctrTitle"/>
          </p:nvPr>
        </p:nvSpPr>
        <p:spPr>
          <a:xfrm>
            <a:off x="4143372" y="2928934"/>
            <a:ext cx="4643470" cy="100013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Личность Петра </a:t>
            </a:r>
            <a:r>
              <a:rPr lang="en-US" sz="4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endParaRPr lang="ru-RU" b="1" dirty="0" smtClean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2071678"/>
            <a:ext cx="4064767" cy="685800"/>
          </a:xfrm>
          <a:prstGeom prst="rect">
            <a:avLst/>
          </a:prstGeom>
        </p:spPr>
        <p:txBody>
          <a:bodyPr wrap="none">
            <a:prstTxWarp prst="textTriangle">
              <a:avLst/>
            </a:prstTxWarp>
            <a:spAutoFit/>
          </a:bodyPr>
          <a:lstStyle/>
          <a:p>
            <a:pPr>
              <a:defRPr/>
            </a:pPr>
            <a:r>
              <a:rPr lang="ru-RU" sz="3600" dirty="0">
                <a:ln w="28575"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Monotype Corsiva" pitchFamily="66" charset="0"/>
              </a:rPr>
              <a:t>Название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5786454"/>
            <a:ext cx="2667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3300"/>
                </a:solidFill>
                <a:latin typeface="Monotype Corsiva" pitchFamily="66" charset="0"/>
              </a:rPr>
              <a:t>Руководитель проекта : </a:t>
            </a:r>
          </a:p>
          <a:p>
            <a:pPr>
              <a:defRPr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003300"/>
                </a:solidFill>
                <a:latin typeface="Monotype Corsiva" pitchFamily="66" charset="0"/>
              </a:rPr>
              <a:t>Ерёмина Ольга Викторовна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285992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Monotype Corsiva" pitchFamily="66" charset="0"/>
              </a:rPr>
              <a:t>Автор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Monotype Corsiva" pitchFamily="66" charset="0"/>
              </a:rPr>
              <a:t>проекта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857496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err="1" smtClean="0">
                <a:solidFill>
                  <a:srgbClr val="0033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Манюшкина</a:t>
            </a:r>
            <a:r>
              <a:rPr lang="ru-RU" sz="2800" b="1" dirty="0" smtClean="0">
                <a:solidFill>
                  <a:srgbClr val="0033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Екатерина 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10«а» класса:</a:t>
            </a:r>
          </a:p>
          <a:p>
            <a:endParaRPr lang="ru-RU" dirty="0">
              <a:solidFill>
                <a:srgbClr val="171407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3" name="Рисунок 12" descr="россия велика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7422" y="214290"/>
            <a:ext cx="6472258" cy="571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Личность Петра I и его реформы крайне противоречивы. Пётр не сделал в стране самого главного: не отменил крепостного права. Временные улучшения в настоящем обрекли Россию на кризис в будущем.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500174"/>
            <a:ext cx="4000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Рассматривать реформы Петра I следует с двух сторон. С одной стороны, реформы Петра были исторически неизбежны, поскольку в России был системный кризис, экономическое отставание, не было даже серебра для чеканки денег. Церковный и династический раскол привёл к противостоянию в обществе. Россию преследовали непрерывные военные поражения. Международный престиж России был как никогда низок. Шведы смеялись над русскими послами, требовавшими вернуть по справедливости берега Невы, исконно принадлежавшие русским.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857364"/>
            <a:ext cx="339886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214290"/>
            <a:ext cx="3571875" cy="135731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Превращение России в империю с мощной армией и флотом. Улучшение международного положения.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42918"/>
            <a:ext cx="3071813" cy="7143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Становление абсолютной монархии.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43702" y="2643182"/>
            <a:ext cx="2071687" cy="928687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Подчинение церкви государству.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2214563" cy="18573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Активное вмешательство государства в социально-экономические отношения.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2143116"/>
            <a:ext cx="2143125" cy="20002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Последствия и значение преобразований Петра </a:t>
            </a:r>
            <a:r>
              <a:rPr lang="el-GR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57620" y="5000636"/>
            <a:ext cx="1857375" cy="107156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Подавление личности государством.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500306"/>
            <a:ext cx="2428875" cy="121443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Консервация феодально-крепостнических отношений.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4429132"/>
            <a:ext cx="2357438" cy="178593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Ускорение темпов социально-экономического и культурного развития России.</a:t>
            </a:r>
          </a:p>
        </p:txBody>
      </p:sp>
      <p:cxnSp>
        <p:nvCxnSpPr>
          <p:cNvPr id="13" name="Прямая со стрелкой 12"/>
          <p:cNvCxnSpPr>
            <a:stCxn id="7" idx="0"/>
          </p:cNvCxnSpPr>
          <p:nvPr/>
        </p:nvCxnSpPr>
        <p:spPr>
          <a:xfrm rot="16200000" flipV="1">
            <a:off x="4143369" y="1500177"/>
            <a:ext cx="571504" cy="7143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0"/>
            <a:endCxn id="4" idx="2"/>
          </p:cNvCxnSpPr>
          <p:nvPr/>
        </p:nvCxnSpPr>
        <p:spPr>
          <a:xfrm rot="5400000" flipH="1" flipV="1">
            <a:off x="5661419" y="482182"/>
            <a:ext cx="785823" cy="25360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1"/>
            <a:endCxn id="10" idx="3"/>
          </p:cNvCxnSpPr>
          <p:nvPr/>
        </p:nvCxnSpPr>
        <p:spPr>
          <a:xfrm rot="10800000">
            <a:off x="3286100" y="3107525"/>
            <a:ext cx="428645" cy="35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3"/>
            <a:endCxn id="5" idx="1"/>
          </p:cNvCxnSpPr>
          <p:nvPr/>
        </p:nvCxnSpPr>
        <p:spPr>
          <a:xfrm flipV="1">
            <a:off x="5857869" y="3107526"/>
            <a:ext cx="785833" cy="35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2"/>
            <a:endCxn id="11" idx="3"/>
          </p:cNvCxnSpPr>
          <p:nvPr/>
        </p:nvCxnSpPr>
        <p:spPr>
          <a:xfrm rot="5400000">
            <a:off x="3411118" y="3946911"/>
            <a:ext cx="1178735" cy="15716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4357680" y="4572015"/>
            <a:ext cx="85727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7" idx="2"/>
            <a:endCxn id="6" idx="1"/>
          </p:cNvCxnSpPr>
          <p:nvPr/>
        </p:nvCxnSpPr>
        <p:spPr>
          <a:xfrm rot="16200000" flipH="1">
            <a:off x="5072058" y="3857614"/>
            <a:ext cx="1143016" cy="17145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792961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Понятие свободы личности и интеллигентности пошло от Петра. Но при этом ни одного человека по-настоящему свободного не было. Государственное насилие во всех формах. Полицейское жестокое государство. Прогресс через насилие!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Пётр заставлял священников присягать, что они будут разглашать тайну исповеди, если в ней будет содержаться состав преступления. И русские люди громили русские церкви, потому что это было торжище, контора.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Историк Н.М. Карамзин писал: «Став европейцами, мы перестали быть русскими. Как может народ уважать себя, если унижать его в его прошлом?».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Историк В.О.Ключевский писал: «Грозой и властью Пётр хотел вызвать самодеятельность у рабовладельческого дворянства. Он хотел, чтобы раб, оставаясь рабом, действовал сознательно и свободно».</a:t>
            </a:r>
            <a:endParaRPr lang="ru-RU" b="1" dirty="0">
              <a:ln w="9000" cmpd="sng">
                <a:solidFill>
                  <a:sysClr val="windowText" lastClr="000000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357166"/>
            <a:ext cx="77867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Государственная власть, наверно, как никакая другая, подчиняется необходимости, и только внешне напоминает произвол. Что бы ни говорили, а власть – это прежде всего ответственность, причём за весь народ ответственность!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Допустимо ли для правителей ради сохранения власти преступать законы моральные и человеческие, а также законы юридические (ими же самими установленные)?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Мораль подчинена политике или политика должна подчиняться морали?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786058"/>
            <a:ext cx="5214974" cy="350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792961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России всегда побеждала авторитарная власть. Иначе с таким государством было не справиться, неминуем распад на удельные княжества.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Без сильного государства Россия перестанет существовать. В этой стране по одиночке не выжить. Здесь принцип «каждый за себя»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самоубийственен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Здесь «спастись можно только вместе» – такова суть Русской Идеи!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История учит, что малейшее ослабление государства российского ведёт к его распаду и разделу страны.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Что важнее: единство государства или права человека? Человек для государства или государство для человека?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«западной модели» государство служит человеку, уважает права человека. В «восточной модели» государство важнее отдельной личности, которая может заменяться как испорченная шестерёнка.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Россия на 2\3 азиатская страна, и потому у нас интересы единства государства объективно важнее интересов отдельной личности.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786058"/>
            <a:ext cx="1285884" cy="162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2571744"/>
            <a:ext cx="1602795" cy="194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786058"/>
            <a:ext cx="3214710" cy="169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14810" y="357166"/>
            <a:ext cx="4714908" cy="62478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Писатель Даниил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Гранин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книге «Вечера с Петром Великим», несколько идеализирует личность царя-реформатора. Один из героев говорит: 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«Когда речь идет о сохранении государства, морали нет места. Ради государства любое зло есть добро. Да, гибнут люди. Но что поделать? Лес рубят — щепки летят. Что значат какие-то жертвы, когда на карту поставлена целостность государства! Цель оправдывает средства. Победителей не судят! Если одержана победа, народ забывает средства её достижения. Правителем становится тот, кто не боится переступить через мораль и совесть, кто способен на любые необходимые для государства меры!»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28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2214554"/>
            <a:ext cx="342902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Петербурге учреждается институт Петра Великого. Он создается по инициативе писателя, почетного гражданина Санкт-Петербурга Даниила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Гранина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рамках программы «Путь Петра Великого», утвержденной постановлением правительства Санкт-Петербурга. Институт Петра Великого – научно-просветительское учреждение. Его задача – изучение и продвижение в сферах культуры, образования, гуманитарных наук наследия Петра Великого, воплотившегося в результатах его государственной,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военной и культурной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3" descr="Церител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8604"/>
            <a:ext cx="3450788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00562" y="357166"/>
            <a:ext cx="4071966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algn="ctr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Петр Великий представляет совершенно своеобразную личность не только в истории России, но и в истории всего человечества. Ему много помогло в преобразовании самодержавие; но его частная жизнь, его личность, несомненно, отмечены печатью гениальности. Величие этого человека в том, что он лучше других понял и удачно разрешил запросы времени.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2142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Пётр своими реформами доказал, что единственно возможным путём развития России может быть только западный путь.</a:t>
            </a:r>
            <a:endParaRPr lang="ru-RU" dirty="0"/>
          </a:p>
        </p:txBody>
      </p:sp>
      <p:pic>
        <p:nvPicPr>
          <p:cNvPr id="4" name="Рисунок 3" descr="Пётр 1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928670"/>
            <a:ext cx="4775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en-US" dirty="0" smtClean="0">
                <a:solidFill>
                  <a:schemeClr val="bg1"/>
                </a:solidFill>
              </a:rPr>
              <a:t>http://polit-forum.ru/showthread.php?t=1488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428736"/>
            <a:ext cx="3071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2.</a:t>
            </a:r>
            <a:r>
              <a:rPr lang="en-US" dirty="0" smtClean="0">
                <a:solidFill>
                  <a:schemeClr val="bg1"/>
                </a:solidFill>
              </a:rPr>
              <a:t>http://ru.wikipedia.org/wiki/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000240"/>
            <a:ext cx="3724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3.</a:t>
            </a:r>
            <a:r>
              <a:rPr lang="en-US" dirty="0" smtClean="0">
                <a:solidFill>
                  <a:schemeClr val="bg1"/>
                </a:solidFill>
              </a:rPr>
              <a:t>http://www.rulex.ru/01160320.htm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428868"/>
            <a:ext cx="3469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4.</a:t>
            </a:r>
            <a:r>
              <a:rPr lang="en-US" dirty="0" smtClean="0">
                <a:solidFill>
                  <a:schemeClr val="bg1"/>
                </a:solidFill>
              </a:rPr>
              <a:t>http://flot.com/history/pjotr.htm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8574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5. </a:t>
            </a:r>
            <a:r>
              <a:rPr lang="en-US" dirty="0" smtClean="0">
                <a:solidFill>
                  <a:schemeClr val="bg1"/>
                </a:solidFill>
              </a:rPr>
              <a:t>http://www.abc-people.com/typework/history/doch-3.htm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14290"/>
            <a:ext cx="5786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3500430" y="214290"/>
            <a:ext cx="5367365" cy="37004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9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Основополагающий вопрос:</a:t>
            </a: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4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1" u="sng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1" u="sng" dirty="0">
              <a:solidFill>
                <a:srgbClr val="0033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 проекта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1.Охарактеризовать личность Петра </a:t>
            </a:r>
            <a:r>
              <a:rPr lang="en-US" sz="19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endParaRPr lang="ru-RU" sz="19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Действительно ли Пётр государь Великий? </a:t>
            </a:r>
            <a:endParaRPr lang="ru-RU" sz="1900" b="1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3.Стоило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ли прорубать окно в Европу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 для государства или государство для человека? </a:t>
            </a:r>
            <a:r>
              <a:rPr kumimoji="0" lang="ru-RU" b="1" i="0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5.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Возрождение чувства патриотизма и любви к своему Отечеству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b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6. Развитие умений аргументировано отстаивать свою позицию в учебных дискуссиях.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71472" y="3714752"/>
            <a:ext cx="3929090" cy="2928958"/>
          </a:xfrm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996950" indent="-722313" algn="l" eaLnBrk="1" hangingPunct="1">
              <a:lnSpc>
                <a:spcPct val="90000"/>
              </a:lnSpc>
            </a:pPr>
            <a:r>
              <a:rPr lang="ru-RU" sz="18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996950" indent="-722313" algn="l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работать с разнообразными историческими источниками и дополнительной литературой,</a:t>
            </a:r>
          </a:p>
          <a:p>
            <a:pPr marL="996950" indent="-722313" algn="l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ориентироваться в потоке разнообразной информации; </a:t>
            </a:r>
          </a:p>
          <a:p>
            <a:pPr marL="996950" indent="-722313" algn="l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освоить метод исторического прогнозирования; </a:t>
            </a:r>
          </a:p>
          <a:p>
            <a:pPr marL="996950" indent="-722313" algn="l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 опыта проектной деятельности и самостоятельного поиска информации и её структурирования;</a:t>
            </a:r>
          </a:p>
          <a:p>
            <a:pPr marL="996950" indent="-722313" algn="l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навыки самостоятельной работы, работы в команде.</a:t>
            </a:r>
          </a:p>
          <a:p>
            <a:pPr marL="996950" indent="-722313" eaLnBrk="1" hangingPunct="1">
              <a:lnSpc>
                <a:spcPct val="90000"/>
              </a:lnSpc>
            </a:pPr>
            <a:endParaRPr lang="ru-RU" sz="1400" dirty="0" smtClean="0"/>
          </a:p>
          <a:p>
            <a:pPr marL="996950" indent="-722313" eaLnBrk="1" hangingPunct="1">
              <a:lnSpc>
                <a:spcPct val="90000"/>
              </a:lnSpc>
            </a:pPr>
            <a:endParaRPr lang="ru-RU" sz="1400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9286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Пётр I: добрый или злой гений русской истории?</a:t>
            </a:r>
            <a:endParaRPr lang="ru-RU" sz="24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59632" y="836712"/>
            <a:ext cx="1627684" cy="2197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2850110" cy="2093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879967"/>
            <a:ext cx="1940144" cy="2160240"/>
          </a:xfrm>
          <a:prstGeom prst="round2Diag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627782"/>
            <a:ext cx="1885620" cy="2571932"/>
          </a:xfrm>
          <a:prstGeom prst="round2Diag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5429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мая (9 июня по новому стилю) 1672 года в Москве у царя Алексея Михайловича и царицы   Наталии Кирилловны родился сын Петр. Теперь династия Романовых могла рассчитывать на здорового и энергичного наследника престола.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199714"/>
            <a:ext cx="2001974" cy="1601579"/>
          </a:xfrm>
          <a:prstGeom prst="round2Diag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857224" y="1643050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и у всех, характер Петра I закладывался в детстве.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143116"/>
            <a:ext cx="58579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Царь-отец никак особенно не выделял младшего сына. Все заботы о ребенке легли на плечи матери, которая являлась горячей сторонницей реформ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поощряла всяческие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новшества в быту.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4000504"/>
            <a:ext cx="52863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её просьбе Петру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привозились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иностранные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игрушки, старалась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следовать западноевропейской моде.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Раннее детство царевича прошло в европейском доме и его неповторимой атмосфере, что потом помогало Петру без предубеждений бывать среди иностранцев и набираться у них полезного опыта.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14290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 января 1689 года Петр по указу матери женился на Евдокии Лопухиной, дочери московского боярина.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85728"/>
            <a:ext cx="1762120" cy="222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6955" b="68855"/>
          <a:stretch>
            <a:fillRect/>
          </a:stretch>
        </p:blipFill>
        <p:spPr bwMode="auto">
          <a:xfrm>
            <a:off x="785786" y="2571744"/>
            <a:ext cx="4286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6955" b="68855"/>
          <a:stretch>
            <a:fillRect/>
          </a:stretch>
        </p:blipFill>
        <p:spPr bwMode="auto">
          <a:xfrm>
            <a:off x="4643438" y="2571744"/>
            <a:ext cx="4286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857224" y="928670"/>
            <a:ext cx="5715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Семейные дела Петра Великого были не во всем благополучны. От первого брака с нелюбимою им Евдокиею Федоровною (Лопухиной) у Петра был сын царевич Алексей, родившийся в 1690 году. Когда в 1698 году Петр расторг свой брак с Евдокиею и отправил ее в монастырь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2857496"/>
            <a:ext cx="4572000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0" indent="-411480" algn="r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1712 г. Петр жил в негласном браке с Екатериною Алексеевной, которая в начале Северной войны попала в плен в к русским в Лифляндии. До конца своей жизни Петр ценил ее характер, ее хозяйственность, умение приспосабливаться к любой обстановке, а в 1724 г. он даже короновал Екатерину, дав ей титул "императрицы, ее цесаревича величества". От Екатерины у Петра остались только две дочери:</a:t>
            </a:r>
          </a:p>
          <a:p>
            <a:pPr marL="548640" indent="-411480" algn="r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Анна и Елизавета, остальные умирали </a:t>
            </a:r>
          </a:p>
          <a:p>
            <a:pPr marL="548640" indent="-411480" algn="r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во младенчестве.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2786058"/>
            <a:ext cx="1928826" cy="2243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143380"/>
            <a:ext cx="3071834" cy="2241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7620" y="285728"/>
            <a:ext cx="5000628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1689 году, отстранив от власти сестру, Петр Алексеевич стал фактически царем. После смерти в 1695 году матери, а в 1696 г. – брата-соправителя Ивана V, он 29 января 1696 года стал самодержцем, единым царем всея Руси и юридически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85728"/>
            <a:ext cx="2286016" cy="2963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000496" y="2214554"/>
            <a:ext cx="4572000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Едва утвердившись на престоле, Петр I лично участвовал в Азовских походах против Турции (1695–1696 гг.), которые завершились взятием Азова и выходом на берега Азовского моря. Таким образом, был открыт 1-ый выход России в южные моря.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857628"/>
            <a:ext cx="3571900" cy="2591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86256"/>
            <a:ext cx="3581398" cy="2238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357166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Оценивая личность и деятельность Петра, все соглашаются, что это был влиятельный исторический деятель. Никто никогда не считал его человеком, бессознательно употребившим власть или же слепо шедшим по случайному пути.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28599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Известный историк С.М.Соловьёв отзывался о Петре в восторженных тонах, приписывая ему все успехи России как во внутренних делах, так и во внешней политике, показал органичность и историческую подготовленность реформ.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5000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Вольтер главной ценностью петровских реформ определяет прогресс, которого русские добились за 50 лет, другие нации не могут этого достигнуть и за 500.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285992"/>
            <a:ext cx="2095498" cy="2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357694"/>
            <a:ext cx="1928826" cy="214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50004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Известный шведский писатель Август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Стринберг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так охарактеризовал Петра: «Варвар, цивилизовавший свою Россию; он, который строил города, а сам в них жить не хотел…»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285728"/>
            <a:ext cx="20752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6955" b="68855"/>
          <a:stretch>
            <a:fillRect/>
          </a:stretch>
        </p:blipFill>
        <p:spPr bwMode="auto">
          <a:xfrm>
            <a:off x="785786" y="3143248"/>
            <a:ext cx="4286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6955" b="68855"/>
          <a:stretch>
            <a:fillRect/>
          </a:stretch>
        </p:blipFill>
        <p:spPr bwMode="auto">
          <a:xfrm>
            <a:off x="4714876" y="3143248"/>
            <a:ext cx="4286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000100" y="3714752"/>
            <a:ext cx="77867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«Западники» положительно оценивали петровские реформы, благодаря которым Россия стала великой державой и приобщилась к европейской цивилизации.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«Славянофилы» считали, что только ценой разорения страны, Россия возведена была в ранг европейской державы. Население России в период правления Петра из-за непрестанных войн сократилось до численности 1695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6248" y="21429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Известный историк Н.М.Карамзин, признавая Петра государем Великим, сурово критикует его за чрезмерное увлечение иностранным. Резкое изменение «старого» быта и национальных традиций, предпринятое императором, не всегда оправдано. В результате русские образованные люди «стали гражданами мира, но перестали быть, в некоторых случаях, гражданами России».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6955" b="68855"/>
          <a:stretch>
            <a:fillRect/>
          </a:stretch>
        </p:blipFill>
        <p:spPr bwMode="auto">
          <a:xfrm>
            <a:off x="857224" y="3357562"/>
            <a:ext cx="4286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6955" b="68855"/>
          <a:stretch>
            <a:fillRect/>
          </a:stretch>
        </p:blipFill>
        <p:spPr bwMode="auto">
          <a:xfrm>
            <a:off x="4643438" y="3357562"/>
            <a:ext cx="4286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14348" y="3500438"/>
            <a:ext cx="62865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Историк В.О.Ключевский думал, что Пётр делал историю, но не понимал её. Чтобы защитить Отечество от врагов, он опустошил его больше всякого врага… После него государство стало сильнее, а народ — беднее. «Он надеялся только силой навязать народу недостающие ему блага».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«Горе грозило тому, кто хоть тайно, хоть во хмелю задумался бы: „К добру ли ведёт нас царь, и не напрасны ли эти муки, не приведут ли они к мукам злейшим на многие сотни лет?“ Но думать, даже чувствовать что-либо, кроме покорности было воспрещено».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28604"/>
            <a:ext cx="25717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4000504"/>
            <a:ext cx="1526981" cy="192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-32_1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642918"/>
            <a:ext cx="6072187" cy="5715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Цели реформ Петра </a:t>
            </a:r>
            <a:r>
              <a:rPr lang="el-GR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2000240"/>
            <a:ext cx="4143375" cy="78581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регулярной армии и флота.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643314"/>
            <a:ext cx="2643188" cy="12858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четко действующего государственного механизма.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3643314"/>
            <a:ext cx="4143375" cy="12858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Замена устаревшей (запутанной и громоздкой) системы приказов новыми органами власти.</a:t>
            </a:r>
          </a:p>
        </p:txBody>
      </p:sp>
      <p:cxnSp>
        <p:nvCxnSpPr>
          <p:cNvPr id="9" name="Прямая со стрелкой 8"/>
          <p:cNvCxnSpPr>
            <a:stCxn id="3" idx="2"/>
          </p:cNvCxnSpPr>
          <p:nvPr/>
        </p:nvCxnSpPr>
        <p:spPr>
          <a:xfrm rot="16200000" flipH="1">
            <a:off x="4339814" y="1553740"/>
            <a:ext cx="714384" cy="357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821505" y="2393149"/>
            <a:ext cx="235745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322231" y="2393149"/>
            <a:ext cx="2428892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1587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Личность Петра 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BLACKEDITION</dc:creator>
  <cp:lastModifiedBy>Дмитрий Каленюк</cp:lastModifiedBy>
  <cp:revision>32</cp:revision>
  <dcterms:created xsi:type="dcterms:W3CDTF">2011-05-13T04:37:25Z</dcterms:created>
  <dcterms:modified xsi:type="dcterms:W3CDTF">2011-12-07T16:45:28Z</dcterms:modified>
</cp:coreProperties>
</file>