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0" r:id="rId4"/>
    <p:sldId id="286" r:id="rId5"/>
    <p:sldId id="266" r:id="rId6"/>
    <p:sldId id="259" r:id="rId7"/>
    <p:sldId id="265" r:id="rId8"/>
    <p:sldId id="267" r:id="rId9"/>
    <p:sldId id="268" r:id="rId10"/>
    <p:sldId id="269" r:id="rId11"/>
    <p:sldId id="270" r:id="rId12"/>
    <p:sldId id="271" r:id="rId13"/>
    <p:sldId id="273" r:id="rId14"/>
    <p:sldId id="274" r:id="rId15"/>
    <p:sldId id="276" r:id="rId16"/>
    <p:sldId id="277" r:id="rId17"/>
    <p:sldId id="278" r:id="rId18"/>
    <p:sldId id="279" r:id="rId19"/>
    <p:sldId id="280" r:id="rId20"/>
    <p:sldId id="281" r:id="rId21"/>
    <p:sldId id="287" r:id="rId22"/>
    <p:sldId id="283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13" autoAdjust="0"/>
    <p:restoredTop sz="94660"/>
  </p:normalViewPr>
  <p:slideViewPr>
    <p:cSldViewPr>
      <p:cViewPr varScale="1">
        <p:scale>
          <a:sx n="74" d="100"/>
          <a:sy n="74" d="100"/>
        </p:scale>
        <p:origin x="-5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300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ov_1941-1945-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5126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09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21f70_5ecd6873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a083b0d501e9bae6ecbf0a5a07354a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4834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papers-ru-1018_orig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074304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398545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8510833_showpic_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x_026c6e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53768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2020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7944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ossiia_radost_AFP_ALEXANDER-NEMENO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10349926_1421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6195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10369258_ria311468pre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1f39_51104eaa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77715" cy="6858000"/>
          </a:xfrm>
          <a:prstGeom prst="rect">
            <a:avLst/>
          </a:prstGeom>
        </p:spPr>
      </p:pic>
      <p:pic>
        <p:nvPicPr>
          <p:cNvPr id="5" name="Рисунок 4" descr="veter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0"/>
            <a:ext cx="4668398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_0f61e82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8484540_121974078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 Parad_flag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bfa93cc64b64014945f735a9a8ed0e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146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26406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21a15_b149a6ae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PresentationFormat>Экран (4:3)</PresentationFormat>
  <Paragraphs>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Высочанская </cp:lastModifiedBy>
  <cp:revision>16</cp:revision>
  <dcterms:created xsi:type="dcterms:W3CDTF">2010-05-01T12:06:09Z</dcterms:created>
  <dcterms:modified xsi:type="dcterms:W3CDTF">2010-05-03T07:01:07Z</dcterms:modified>
</cp:coreProperties>
</file>