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1" r:id="rId2"/>
    <p:sldId id="265" r:id="rId3"/>
    <p:sldId id="258" r:id="rId4"/>
    <p:sldId id="257" r:id="rId5"/>
    <p:sldId id="264" r:id="rId6"/>
    <p:sldId id="273" r:id="rId7"/>
    <p:sldId id="259" r:id="rId8"/>
    <p:sldId id="266" r:id="rId9"/>
    <p:sldId id="267" r:id="rId10"/>
    <p:sldId id="268" r:id="rId11"/>
    <p:sldId id="269" r:id="rId12"/>
    <p:sldId id="260" r:id="rId13"/>
    <p:sldId id="276" r:id="rId1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AB30A3A-FDB0-43CA-A127-6D9A1AB88709}" type="datetimeFigureOut">
              <a:rPr lang="ru-RU" smtClean="0"/>
              <a:pPr/>
              <a:t>08.12.2011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z3.foto.rambler.ru/public/didenko-julja/_photos/1234675749_30a36f3bdeacryerryirjos/1234675749_30a36f3bdeac-ryerryirjos-web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71480"/>
            <a:ext cx="749808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«Одаренный ребенок»-кто он?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285852" y="6072206"/>
            <a:ext cx="7647836" cy="35719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Презентацию  подготовила  педагог-психолог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Ныркова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Л.Б. 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МОУ «СОШ№4» с.Сотниковское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2" descr="MPj0430493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571612"/>
            <a:ext cx="5572164" cy="414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357166"/>
            <a:ext cx="5143536" cy="171451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Типы характеров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одаренных детей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285992"/>
            <a:ext cx="7572428" cy="4357718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1-й тип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подвижный, веселый,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коммуникабель-ный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открытый, с хорошим речевым развитием, лидер, фантазер.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2-й тип </a:t>
            </a:r>
          </a:p>
          <a:p>
            <a:pPr>
              <a:lnSpc>
                <a:spcPct val="9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замкнутый, тихий,</a:t>
            </a:r>
          </a:p>
          <a:p>
            <a:pPr>
              <a:lnSpc>
                <a:spcPct val="90000"/>
              </a:lnSpc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размышляющий, </a:t>
            </a:r>
          </a:p>
          <a:p>
            <a:pPr>
              <a:lnSpc>
                <a:spcPct val="90000"/>
              </a:lnSpc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застенчивый пугливый.</a:t>
            </a:r>
          </a:p>
          <a:p>
            <a:endParaRPr lang="ru-RU" dirty="0"/>
          </a:p>
        </p:txBody>
      </p:sp>
      <p:pic>
        <p:nvPicPr>
          <p:cNvPr id="4" name="Picture 8" descr="MPj043178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MPj043097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714884"/>
            <a:ext cx="221457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 уязвимости 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одаренных детей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7719274" cy="5072098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Стремление к совершенству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Ощущение неуязвимости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Нереалистические цели.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Сверхчувствительность. 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Потребность во внимании взрослых.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Нетерпимость.</a:t>
            </a:r>
          </a:p>
          <a:p>
            <a:endParaRPr lang="ru-RU" dirty="0"/>
          </a:p>
        </p:txBody>
      </p:sp>
      <p:pic>
        <p:nvPicPr>
          <p:cNvPr id="5" name="Picture 36" descr="j030341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2285992"/>
            <a:ext cx="1371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MCj039815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357694"/>
            <a:ext cx="1828800" cy="206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Диагностика индивидуальных </a:t>
            </a:r>
            <a:br>
              <a:rPr lang="ru-RU" sz="3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особенностей обучающихся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7647836" cy="5000660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7620" y="3643314"/>
            <a:ext cx="2571768" cy="107157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 учащимися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00166" y="5143512"/>
            <a:ext cx="2857520" cy="114300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 педагогами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00760" y="5143512"/>
            <a:ext cx="2714644" cy="114300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 flipH="1">
            <a:off x="3143240" y="1714488"/>
            <a:ext cx="3786214" cy="12858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Соединительная линия уступом 14"/>
          <p:cNvCxnSpPr>
            <a:stCxn id="11" idx="2"/>
          </p:cNvCxnSpPr>
          <p:nvPr/>
        </p:nvCxnSpPr>
        <p:spPr>
          <a:xfrm>
            <a:off x="6929454" y="2357430"/>
            <a:ext cx="928694" cy="278608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hape 17"/>
          <p:cNvCxnSpPr>
            <a:stCxn id="11" idx="6"/>
          </p:cNvCxnSpPr>
          <p:nvPr/>
        </p:nvCxnSpPr>
        <p:spPr>
          <a:xfrm rot="10800000" flipV="1">
            <a:off x="2357422" y="2357430"/>
            <a:ext cx="785818" cy="278608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5" idx="0"/>
          </p:cNvCxnSpPr>
          <p:nvPr/>
        </p:nvCxnSpPr>
        <p:spPr>
          <a:xfrm rot="5400000">
            <a:off x="4822035" y="3321843"/>
            <a:ext cx="642940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256"/>
            <a:ext cx="7498080" cy="214314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Желаем удачи Вам и Вашим детям!!! 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-main-pic" descr="Картинка 26 из 196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00042"/>
            <a:ext cx="492922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320"/>
            <a:ext cx="771927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«Одаренный ребенок»-кто он?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524000"/>
            <a:ext cx="7715304" cy="490539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Какой он- «одаренный ребенок»?</a:t>
            </a:r>
          </a:p>
          <a:p>
            <a:pPr>
              <a:buFont typeface="Wingdings" pitchFamily="2" charset="2"/>
              <a:buChar char="q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Одарен, или нет?</a:t>
            </a:r>
          </a:p>
          <a:p>
            <a:pPr>
              <a:buFont typeface="Wingdings" pitchFamily="2" charset="2"/>
              <a:buChar char="q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Как определить  «одаренность»?</a:t>
            </a:r>
          </a:p>
          <a:p>
            <a:pPr>
              <a:buFont typeface="Wingdings" pitchFamily="2" charset="2"/>
              <a:buChar char="q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Что за ней скрывается?</a:t>
            </a:r>
          </a:p>
          <a:p>
            <a:pPr>
              <a:buFont typeface="Wingdings" pitchFamily="2" charset="2"/>
              <a:buChar char="q"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786322"/>
            <a:ext cx="3000396" cy="173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783832" cy="107157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Одаренность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244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системное, развивающееся в течение жизни качество психики, которое определяет возможность достижения человеком более высоких (необычных, незаурядных) результатов в одном или нескольких видах деятельности по сравнению с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другими людьми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суммарное, общее личностное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свойство человека.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4286256"/>
            <a:ext cx="200026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Интеллект + </a:t>
            </a:r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Одаренность?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244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способность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придумывать нечто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новое, представляющее определенную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ценность, способность преодолевать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традиционные представления и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стереотипы и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создавать продукты и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идеи, опережающие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свое время.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7" descr="MPj043100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211712"/>
            <a:ext cx="3219448" cy="237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Интеллект + </a:t>
            </a:r>
            <a:r>
              <a:rPr lang="ru-RU" sz="4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Одаренность?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43050"/>
            <a:ext cx="7719274" cy="4857784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Интеллект </a:t>
            </a:r>
            <a:r>
              <a:rPr lang="ru-RU" dirty="0" smtClean="0"/>
              <a:t>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общий термин для обозначения способностей, необходимых для выполнения широкого спектра заданий; способность извлекать пользу из своего прошлого опыта; способность усваивать новую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информацию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и приспосабливаться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к новым ситуациям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286256"/>
            <a:ext cx="2786068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одаренности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51244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виду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Интеллектуальная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Коммуникативная 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Художественно- эстетическая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Духовно-ценностная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Практическая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форме проявления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Явная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Скрытая 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86834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Одаренные дети</a:t>
            </a:r>
            <a:endParaRPr lang="ru-RU" sz="36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9591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 lvl="0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Интеллектуальные способности выше среднего уровня;</a:t>
            </a:r>
          </a:p>
          <a:p>
            <a:pPr lvl="0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Творческие способности;</a:t>
            </a:r>
          </a:p>
          <a:p>
            <a:pPr lvl="0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к быстрому усвоению и отличная память;</a:t>
            </a:r>
          </a:p>
          <a:p>
            <a:pPr lvl="0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Любопытство и любознательность;</a:t>
            </a:r>
          </a:p>
          <a:p>
            <a:pPr lvl="0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Стремление к знаниям;</a:t>
            </a:r>
          </a:p>
          <a:p>
            <a:pPr lvl="0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Высокая личностная ответственность;</a:t>
            </a:r>
          </a:p>
          <a:p>
            <a:pPr lvl="0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Самостоятельность суждений;</a:t>
            </a:r>
          </a:p>
          <a:p>
            <a:pPr lvl="0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Позитивная  </a:t>
            </a:r>
            <a:r>
              <a:rPr lang="ru-RU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Я-концепция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Условия развития одаренности</a:t>
            </a:r>
            <a:endParaRPr lang="ru-RU" sz="36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47800"/>
            <a:ext cx="7647836" cy="51244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Интеллектуальное развитие к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5,5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годам имеет положительное ускорение, которое сменяется отрицательным, а к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годам в основном завершается.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годам достигается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90%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развития интеллекта;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 результатам диагностики интеллект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-летних подростков и уч-ся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-х классов    существенно не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отличаются.</a:t>
            </a:r>
          </a:p>
          <a:p>
            <a:endParaRPr lang="ru-RU" dirty="0"/>
          </a:p>
        </p:txBody>
      </p:sp>
      <p:pic>
        <p:nvPicPr>
          <p:cNvPr id="4" name="Picture 4" descr="MCj039749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143248"/>
            <a:ext cx="22066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5" descr="j023648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5286388"/>
            <a:ext cx="15240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647836" cy="122553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Степень одаренности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7647836" cy="492922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Первая</a:t>
            </a:r>
            <a:r>
              <a:rPr lang="ru-RU" dirty="0" smtClean="0"/>
              <a:t> — </a:t>
            </a:r>
            <a:r>
              <a:rPr lang="ru-RU" sz="3000" i="1" dirty="0" err="1" smtClean="0">
                <a:latin typeface="Times New Roman" pitchFamily="18" charset="0"/>
                <a:cs typeface="Times New Roman" pitchFamily="18" charset="0"/>
              </a:rPr>
              <a:t>сверходаренные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дети, таких называют гениями. Это самая малочисленная группа, к которой относят не более одного человека на десять тысяч.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Вторая </a:t>
            </a:r>
            <a:r>
              <a:rPr lang="ru-RU" dirty="0" smtClean="0"/>
              <a:t>—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высокоодаренные, или талантливые, примерно 2‑3 %.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Третья </a:t>
            </a:r>
            <a:r>
              <a:rPr lang="ru-RU" dirty="0" smtClean="0"/>
              <a:t>—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собственно одаренные (15‑25 %).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Остальные дети входят в пределы нормы (70 %)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253</TotalTime>
  <Words>374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«Одаренный ребенок»-кто он? </vt:lpstr>
      <vt:lpstr>«Одаренный ребенок»-кто он?</vt:lpstr>
      <vt:lpstr>Одаренность</vt:lpstr>
      <vt:lpstr>Интеллект + Креативность = Одаренность?</vt:lpstr>
      <vt:lpstr>Интеллект + Креативность = Одаренность?</vt:lpstr>
      <vt:lpstr>Виды одаренности</vt:lpstr>
      <vt:lpstr>Одаренные дети</vt:lpstr>
      <vt:lpstr>Условия развития одаренности</vt:lpstr>
      <vt:lpstr>Степень одаренности</vt:lpstr>
      <vt:lpstr>Типы характеров  одаренных детей</vt:lpstr>
      <vt:lpstr>Причины уязвимости  одаренных детей</vt:lpstr>
      <vt:lpstr>Диагностика индивидуальных  особенностей обучающихся</vt:lpstr>
      <vt:lpstr>Желаем удачи Вам и Вашим детям!!!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 + Креативность = одаренность?</dc:title>
  <dc:creator>User</dc:creator>
  <cp:lastModifiedBy>Admin</cp:lastModifiedBy>
  <cp:revision>29</cp:revision>
  <dcterms:created xsi:type="dcterms:W3CDTF">2010-10-30T18:10:59Z</dcterms:created>
  <dcterms:modified xsi:type="dcterms:W3CDTF">2011-12-08T09:35:28Z</dcterms:modified>
</cp:coreProperties>
</file>