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9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70" r:id="rId12"/>
    <p:sldId id="269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BA0971-86D3-4644-8FD9-5D512E7EFB03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C7EBD-AC30-4DC7-8E46-D57BCE55E0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Урок русского языка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7456872" cy="240905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</a:p>
          <a:p>
            <a:pPr algn="ctr">
              <a:buNone/>
            </a:pPr>
            <a:r>
              <a:rPr lang="ru-RU" b="1" u="sng" dirty="0" smtClean="0">
                <a:solidFill>
                  <a:srgbClr val="7030A0"/>
                </a:solidFill>
              </a:rPr>
              <a:t>УМК «Перспективная начальная школа»</a:t>
            </a:r>
          </a:p>
          <a:p>
            <a:pPr algn="ctr">
              <a:buNone/>
            </a:pPr>
            <a:endParaRPr lang="ru-RU" b="1" dirty="0" smtClean="0">
              <a:solidFill>
                <a:schemeClr val="accent4"/>
              </a:solidFill>
            </a:endParaRPr>
          </a:p>
          <a:p>
            <a:pPr algn="ctr">
              <a:buNone/>
            </a:pPr>
            <a:r>
              <a:rPr lang="ru-RU" sz="8000" b="1" dirty="0" smtClean="0">
                <a:solidFill>
                  <a:srgbClr val="FF0000"/>
                </a:solidFill>
              </a:rPr>
              <a:t>  2 класс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331640" y="4221088"/>
            <a:ext cx="7602048" cy="19663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Учитель: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     </a:t>
            </a:r>
            <a:r>
              <a:rPr lang="ru-RU" sz="3900" b="1" dirty="0" err="1" smtClean="0">
                <a:solidFill>
                  <a:srgbClr val="C00000"/>
                </a:solidFill>
              </a:rPr>
              <a:t>Амелина</a:t>
            </a:r>
            <a:r>
              <a:rPr lang="ru-RU" sz="3900" b="1" dirty="0" smtClean="0">
                <a:solidFill>
                  <a:srgbClr val="C00000"/>
                </a:solidFill>
              </a:rPr>
              <a:t>  </a:t>
            </a:r>
            <a:r>
              <a:rPr lang="ru-RU" sz="3900" b="1" dirty="0" smtClean="0">
                <a:solidFill>
                  <a:srgbClr val="C00000"/>
                </a:solidFill>
              </a:rPr>
              <a:t>Ирина </a:t>
            </a:r>
            <a:r>
              <a:rPr lang="ru-RU" sz="3900" b="1" dirty="0" smtClean="0">
                <a:solidFill>
                  <a:srgbClr val="C00000"/>
                </a:solidFill>
              </a:rPr>
              <a:t>Николаевна</a:t>
            </a:r>
          </a:p>
          <a:p>
            <a:pPr>
              <a:buNone/>
            </a:pPr>
            <a:r>
              <a:rPr lang="ru-RU" sz="2600" dirty="0" smtClean="0">
                <a:solidFill>
                  <a:srgbClr val="0070C0"/>
                </a:solidFill>
              </a:rPr>
              <a:t>                             МОБУ «СОШ №57» г.Оренбурга</a:t>
            </a:r>
            <a:endParaRPr lang="ru-RU" sz="2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50629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Сообщение Летучей мыши!!!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u="sng" dirty="0" smtClean="0">
                <a:solidFill>
                  <a:srgbClr val="0070C0"/>
                </a:solidFill>
              </a:rPr>
              <a:t>Учебник</a:t>
            </a:r>
            <a:r>
              <a:rPr lang="ru-RU" b="1" u="sng" dirty="0" smtClean="0">
                <a:solidFill>
                  <a:srgbClr val="002060"/>
                </a:solidFill>
              </a:rPr>
              <a:t> с.103</a:t>
            </a:r>
            <a:endParaRPr lang="ru-RU" b="1" u="sng" dirty="0">
              <a:solidFill>
                <a:srgbClr val="002060"/>
              </a:solidFill>
            </a:endParaRPr>
          </a:p>
        </p:txBody>
      </p:sp>
      <p:pic>
        <p:nvPicPr>
          <p:cNvPr id="11" name="Содержимое 10" descr="лет.мыш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2348880"/>
            <a:ext cx="7200800" cy="36724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ФИЗМИНУТКА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спорт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772816"/>
            <a:ext cx="5904656" cy="4176464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85728"/>
            <a:ext cx="1268857" cy="1512000"/>
          </a:xfrm>
          <a:prstGeom prst="rect">
            <a:avLst/>
          </a:prstGeom>
          <a:noFill/>
        </p:spPr>
      </p:pic>
      <p:pic>
        <p:nvPicPr>
          <p:cNvPr id="1026" name="Picture 2" descr="C:\Users\Ирина\Desktop\Рисуно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9552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83768" y="1"/>
            <a:ext cx="48245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u="sng" dirty="0" smtClean="0">
                <a:solidFill>
                  <a:srgbClr val="C00000"/>
                </a:solidFill>
              </a:rPr>
              <a:t>Лисичка</a:t>
            </a:r>
            <a:endParaRPr lang="ru-RU" sz="6000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260648"/>
            <a:ext cx="1268857" cy="1584176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332656"/>
            <a:ext cx="1440160" cy="1512000"/>
          </a:xfrm>
          <a:prstGeom prst="rect">
            <a:avLst/>
          </a:prstGeom>
          <a:noFill/>
        </p:spPr>
      </p:pic>
      <p:pic>
        <p:nvPicPr>
          <p:cNvPr id="8" name="Picture 2" descr="C:\Documents and Settings\Кирилл\Рабочий стол\Рабочий стол\МАМА\природа, фото\0_1810b_d2681a53_XL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000372"/>
            <a:ext cx="4704000" cy="352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C:\Documents and Settings\Кирилл\Рабочий стол\Рабочий стол\МАМА\природа, фото\0_120f1_12ddcc97_XL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32000" y="3071810"/>
            <a:ext cx="4512000" cy="338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411760" y="1052737"/>
            <a:ext cx="44462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Суслик выскочил из норки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И спросил у рыжей норки: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55576" y="1988840"/>
            <a:ext cx="33123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3200" b="1" dirty="0" smtClean="0">
                <a:solidFill>
                  <a:srgbClr val="7030A0"/>
                </a:solidFill>
              </a:rPr>
              <a:t>Где вы были?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7030A0"/>
                </a:solidFill>
              </a:rPr>
              <a:t> У </a:t>
            </a:r>
            <a:r>
              <a:rPr lang="ru-RU" sz="3200" b="1" dirty="0" smtClean="0">
                <a:solidFill>
                  <a:srgbClr val="FF0000"/>
                </a:solidFill>
              </a:rPr>
              <a:t>лисички.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64088" y="1988840"/>
            <a:ext cx="33123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3200" b="1" dirty="0" smtClean="0">
                <a:solidFill>
                  <a:srgbClr val="7030A0"/>
                </a:solidFill>
              </a:rPr>
              <a:t>Что вы ели там?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7030A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Лисички.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2492896"/>
            <a:ext cx="72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СПАСИБО!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шары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476672"/>
            <a:ext cx="1428760" cy="2030880"/>
          </a:xfrm>
          <a:prstGeom prst="rect">
            <a:avLst/>
          </a:prstGeom>
        </p:spPr>
      </p:pic>
      <p:pic>
        <p:nvPicPr>
          <p:cNvPr id="5" name="Рисунок 4" descr="солнце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404664"/>
            <a:ext cx="2484930" cy="1795465"/>
          </a:xfrm>
          <a:prstGeom prst="rect">
            <a:avLst/>
          </a:prstGeom>
        </p:spPr>
      </p:pic>
      <p:pic>
        <p:nvPicPr>
          <p:cNvPr id="6" name="Рисунок 5" descr="цветы 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07904" y="4149080"/>
            <a:ext cx="2143140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129614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«Слова, у которых несколько значений»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C:\Documents and Settings\Кирилл\Рабочий стол\Рабочий стол\МАМА\анимация\2137a0b44f0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913452" y="1412776"/>
            <a:ext cx="6542646" cy="4835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Цель урока: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4000" dirty="0" smtClean="0"/>
              <a:t>  </a:t>
            </a:r>
            <a:r>
              <a:rPr lang="ru-RU" sz="4400" dirty="0" smtClean="0">
                <a:latin typeface="Century" pitchFamily="18" charset="0"/>
              </a:rPr>
              <a:t>Дать представление о многозначных словах</a:t>
            </a:r>
            <a:r>
              <a:rPr lang="ru-RU" sz="4000" dirty="0" smtClean="0">
                <a:latin typeface="Century" pitchFamily="18" charset="0"/>
              </a:rPr>
              <a:t>.</a:t>
            </a:r>
            <a:endParaRPr lang="ru-RU" sz="1200" dirty="0" smtClean="0">
              <a:latin typeface="Century" pitchFamily="18" charset="0"/>
            </a:endParaRPr>
          </a:p>
          <a:p>
            <a:pPr>
              <a:buNone/>
            </a:pPr>
            <a:endParaRPr lang="ru-RU" sz="1050" b="1" dirty="0" smtClean="0">
              <a:latin typeface="Century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latin typeface="Century" pitchFamily="18" charset="0"/>
              </a:rPr>
              <a:t>Учить правильно читать словарную статью, посвящённую многозначному слову.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7145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Есть у булавки головка,</a:t>
            </a:r>
            <a:br>
              <a:rPr lang="ru-RU" dirty="0" smtClean="0"/>
            </a:br>
            <a:r>
              <a:rPr lang="ru-RU" dirty="0" smtClean="0"/>
              <a:t>но без волос ,увы!</a:t>
            </a:r>
            <a:endParaRPr lang="ru-RU" dirty="0"/>
          </a:p>
        </p:txBody>
      </p:sp>
      <p:pic>
        <p:nvPicPr>
          <p:cNvPr id="10" name="Содержимое 9" descr="булавки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35100" y="2283269"/>
            <a:ext cx="3657600" cy="3145536"/>
          </a:xfrm>
        </p:spPr>
      </p:pic>
      <p:pic>
        <p:nvPicPr>
          <p:cNvPr id="11" name="Содержимое 10" descr="головка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64088" y="2492896"/>
            <a:ext cx="3312368" cy="26642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Есть у чайника носик, однако без головы.</a:t>
            </a:r>
            <a:endParaRPr lang="ru-RU" dirty="0"/>
          </a:p>
        </p:txBody>
      </p:sp>
      <p:pic>
        <p:nvPicPr>
          <p:cNvPr id="5" name="Содержимое 4" descr="носик чайник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2492896"/>
            <a:ext cx="3096344" cy="3096344"/>
          </a:xfrm>
        </p:spPr>
      </p:pic>
      <p:pic>
        <p:nvPicPr>
          <p:cNvPr id="6" name="Содержимое 5" descr="нос человека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48064" y="2492895"/>
            <a:ext cx="3024336" cy="28803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Есть ушко у </a:t>
            </a:r>
            <a:r>
              <a:rPr lang="ru-RU" dirty="0" err="1" smtClean="0"/>
              <a:t>иголки,но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не слышит оно.</a:t>
            </a:r>
            <a:endParaRPr lang="ru-RU" dirty="0"/>
          </a:p>
        </p:txBody>
      </p:sp>
      <p:pic>
        <p:nvPicPr>
          <p:cNvPr id="5" name="Содержимое 4" descr="игл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916832"/>
            <a:ext cx="2808312" cy="3888432"/>
          </a:xfrm>
        </p:spPr>
      </p:pic>
      <p:pic>
        <p:nvPicPr>
          <p:cNvPr id="6" name="Содержимое 5" descr="ухо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94039" y="1524000"/>
            <a:ext cx="3623222" cy="46640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Есть язычок у туфель, но туфли молчат всё равно.</a:t>
            </a:r>
            <a:endParaRPr lang="ru-RU" dirty="0"/>
          </a:p>
        </p:txBody>
      </p:sp>
      <p:pic>
        <p:nvPicPr>
          <p:cNvPr id="5" name="Содержимое 4" descr="язык ботинк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2132856"/>
            <a:ext cx="2376264" cy="3384376"/>
          </a:xfrm>
        </p:spPr>
      </p:pic>
      <p:pic>
        <p:nvPicPr>
          <p:cNvPr id="6" name="Содержимое 5" descr="язык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76056" y="2180996"/>
            <a:ext cx="3528392" cy="33500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Есть у рябины кисти, но</a:t>
            </a:r>
            <a:br>
              <a:rPr lang="ru-RU" dirty="0" smtClean="0"/>
            </a:br>
            <a:r>
              <a:rPr lang="ru-RU" dirty="0" smtClean="0"/>
              <a:t>нет у бедняжки рук.</a:t>
            </a:r>
            <a:endParaRPr lang="ru-RU" dirty="0"/>
          </a:p>
        </p:txBody>
      </p:sp>
      <p:pic>
        <p:nvPicPr>
          <p:cNvPr id="5" name="Содержимое 4" descr="кисть рябины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835150" y="1841500"/>
            <a:ext cx="2857500" cy="4029075"/>
          </a:xfrm>
        </p:spPr>
      </p:pic>
      <p:pic>
        <p:nvPicPr>
          <p:cNvPr id="6" name="Содержимое 5" descr="кисть руки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76850" y="2905061"/>
            <a:ext cx="3657600" cy="19019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Белым глазком картошка,              не видя, глядит вокруг.</a:t>
            </a:r>
            <a:endParaRPr lang="ru-RU" dirty="0"/>
          </a:p>
        </p:txBody>
      </p:sp>
      <p:pic>
        <p:nvPicPr>
          <p:cNvPr id="6" name="Содержимое 5" descr="картошк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35100" y="2374709"/>
            <a:ext cx="3657600" cy="2962656"/>
          </a:xfrm>
        </p:spPr>
      </p:pic>
      <p:pic>
        <p:nvPicPr>
          <p:cNvPr id="5" name="Содержимое 4" descr="глаз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76850" y="2484437"/>
            <a:ext cx="3657600" cy="2743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289</TotalTime>
  <Words>134</Words>
  <Application>Microsoft Office PowerPoint</Application>
  <PresentationFormat>Экран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Урок русского языка</vt:lpstr>
      <vt:lpstr>«Слова, у которых несколько значений»</vt:lpstr>
      <vt:lpstr>Цель урока:</vt:lpstr>
      <vt:lpstr>Есть у булавки головка, но без волос ,увы!</vt:lpstr>
      <vt:lpstr>Есть у чайника носик, однако без головы.</vt:lpstr>
      <vt:lpstr>Есть ушко у иголки,но  не слышит оно.</vt:lpstr>
      <vt:lpstr>Есть язычок у туфель, но туфли молчат всё равно.</vt:lpstr>
      <vt:lpstr>Есть у рябины кисти, но нет у бедняжки рук.</vt:lpstr>
      <vt:lpstr>Белым глазком картошка,              не видя, глядит вокруг.</vt:lpstr>
      <vt:lpstr>Сообщение Летучей мыши!!! Учебник с.103</vt:lpstr>
      <vt:lpstr>ФИЗМИНУТКА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</dc:title>
  <dc:creator>Ирина</dc:creator>
  <cp:lastModifiedBy>Ирина Николаевна</cp:lastModifiedBy>
  <cp:revision>30</cp:revision>
  <dcterms:created xsi:type="dcterms:W3CDTF">2011-10-26T14:45:49Z</dcterms:created>
  <dcterms:modified xsi:type="dcterms:W3CDTF">2011-12-08T06:24:45Z</dcterms:modified>
</cp:coreProperties>
</file>