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1" r:id="rId10"/>
    <p:sldId id="272" r:id="rId11"/>
    <p:sldId id="27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  <a:srgbClr val="00A5CC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30.11.2011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4%D0%B0%D0%B9%D0%BB:Dszpics1.jpg" TargetMode="Externa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ru.wikipedia.org/wiki/%D0%A4%D0%B0%D0%B9%D0%BB:20110311Houshu.og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gif"/><Relationship Id="rId4" Type="http://schemas.openxmlformats.org/officeDocument/2006/relationships/hyperlink" Target="http://ru.wikipedia.org/wiki/%D0%A4%D0%B0%D0%B9%D0%BB:2004_Indonesia_Tsunami_Complete.gif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643050"/>
            <a:ext cx="8330870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Презентация по обж на </a:t>
            </a:r>
          </a:p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Тему : опасные </a:t>
            </a:r>
            <a:endParaRPr lang="ru-RU" sz="5400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Геологические явления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7000">
              <a:schemeClr val="bg1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Изображение 347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2000240"/>
            <a:ext cx="3286148" cy="21907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428596" y="4214818"/>
            <a:ext cx="29255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n>
                  <a:solidFill>
                    <a:srgbClr val="0070C0"/>
                  </a:solidFill>
                </a:ln>
                <a:solidFill>
                  <a:srgbClr val="00CCFF"/>
                </a:solidFill>
              </a:rPr>
              <a:t>Из грозового облака</a:t>
            </a:r>
            <a:endParaRPr lang="ru-RU" sz="2400" dirty="0">
              <a:ln>
                <a:solidFill>
                  <a:srgbClr val="0070C0"/>
                </a:solidFill>
              </a:ln>
              <a:solidFill>
                <a:srgbClr val="00CCFF"/>
              </a:solidFill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3857620" y="2786058"/>
            <a:ext cx="1428760" cy="714380"/>
          </a:xfrm>
          <a:prstGeom prst="rightArrow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571736" y="4786322"/>
            <a:ext cx="349974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образуется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7" name="Рисунок 6" descr="http://upload.wikimedia.org/wikipedia/commons/thumb/1/1a/Dszpics1.jpg/220px-Dszpics1.jpg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0694" y="2000240"/>
            <a:ext cx="3262299" cy="221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928662" y="357166"/>
            <a:ext cx="71951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5400" b="1" dirty="0" smtClean="0">
                <a:ln w="50800">
                  <a:solidFill>
                    <a:srgbClr val="0070C0"/>
                  </a:solidFill>
                </a:ln>
                <a:solidFill>
                  <a:srgbClr val="00CCFF"/>
                </a:solidFill>
              </a:rPr>
              <a:t>Как образуется смерч?</a:t>
            </a:r>
            <a:endParaRPr lang="ru-RU" sz="5400" b="1" cap="none" spc="0" dirty="0">
              <a:ln w="50800">
                <a:solidFill>
                  <a:srgbClr val="0070C0"/>
                </a:solidFill>
              </a:ln>
              <a:solidFill>
                <a:srgbClr val="00CCFF"/>
              </a:solidFill>
              <a:effectLst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15074" y="4286256"/>
            <a:ext cx="2000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n>
                  <a:solidFill>
                    <a:srgbClr val="0070C0"/>
                  </a:solidFill>
                </a:ln>
                <a:solidFill>
                  <a:srgbClr val="00CCFF"/>
                </a:solidFill>
              </a:rPr>
              <a:t>   </a:t>
            </a:r>
            <a:endParaRPr lang="ru-RU" sz="2400" dirty="0">
              <a:ln>
                <a:solidFill>
                  <a:srgbClr val="0070C0"/>
                </a:solidFill>
              </a:ln>
              <a:solidFill>
                <a:srgbClr val="00CCFF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643570" y="4286256"/>
            <a:ext cx="301332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n>
                  <a:solidFill>
                    <a:srgbClr val="0070C0"/>
                  </a:solidFill>
                </a:ln>
                <a:solidFill>
                  <a:srgbClr val="00CCFF"/>
                </a:solidFill>
              </a:rPr>
              <a:t>начальная воронка , </a:t>
            </a:r>
          </a:p>
          <a:p>
            <a:r>
              <a:rPr lang="ru-RU" sz="2400" dirty="0" smtClean="0">
                <a:ln>
                  <a:solidFill>
                    <a:srgbClr val="0070C0"/>
                  </a:solidFill>
                </a:ln>
                <a:solidFill>
                  <a:srgbClr val="00CCFF"/>
                </a:solidFill>
              </a:rPr>
              <a:t>а потом  смерч .</a:t>
            </a:r>
            <a:endParaRPr lang="ru-RU" sz="2400" dirty="0">
              <a:ln>
                <a:solidFill>
                  <a:srgbClr val="0070C0"/>
                </a:solidFill>
              </a:ln>
              <a:solidFill>
                <a:srgbClr val="00CCFF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/>
      <p:bldP spid="8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2786058"/>
            <a:ext cx="78820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Спасибо за внимание!</a:t>
            </a:r>
            <a:endParaRPr lang="ru-RU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5000">
              <a:schemeClr val="accent2">
                <a:lumMod val="75000"/>
                <a:alpha val="78000"/>
              </a:schemeClr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428604"/>
            <a:ext cx="628654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Нав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днения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714876" y="1785926"/>
            <a:ext cx="4214842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Наводнение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— затопление местности в результате подъёма уровня воды в реках, озерах, морях из-за дождей, бурного таяния снегов, ветрового нагона воды на побережье и других причин, которое наносит урон здоровью людей и даже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приводит к их гибели, а также причиняет материальный ущерб.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Flood_North_Carolin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1785926"/>
            <a:ext cx="4143404" cy="44291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2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5000">
              <a:schemeClr val="accent2">
                <a:lumMod val="75000"/>
                <a:alpha val="78000"/>
              </a:schemeClr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ъд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4876" y="571480"/>
            <a:ext cx="4024306" cy="578647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tsunami_0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571480"/>
            <a:ext cx="3875035" cy="578647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7000">
              <a:srgbClr val="FFFF00">
                <a:alpha val="55000"/>
              </a:srgbClr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57356" y="357166"/>
            <a:ext cx="47943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Землетрясения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4500562" y="1500174"/>
            <a:ext cx="4500594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Землетрясения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— подземные толчки и колебания поверхности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Земли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вызванные естественными причинами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или искусственными процессами (взрывы,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заполнение водохранилищ, обрушение подземных полостей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горных выработок). Небольшие толчки могут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вызываться также подъёмом лавы при вулканических извержениях.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Причиной землетрясения является быстрое смещение участка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земной коры.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articl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1643050"/>
            <a:ext cx="4000496" cy="45942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36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7000">
              <a:srgbClr val="FFFF00">
                <a:alpha val="55000"/>
              </a:srgbClr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_29301_1_gallerybi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9190" y="214290"/>
            <a:ext cx="4000507" cy="63579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Безымянный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285728"/>
            <a:ext cx="4143404" cy="27860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рол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158" y="3286124"/>
            <a:ext cx="4018388" cy="3214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3000">
              <a:srgbClr val="03D4A8">
                <a:alpha val="0"/>
              </a:srgbClr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785794"/>
            <a:ext cx="314327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</a:rPr>
              <a:t>Цунами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2357430"/>
            <a:ext cx="321471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Цунами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— длинные волны,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порождаемые мощным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воздействием на всю толщу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воды в океане или другом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водоёме. Причиной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большинства цунами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являются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подводные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землетрясения, во время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оторых происходит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резкое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смещение (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поднятие или опускание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участка морского дна.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blogsmone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00430" y="285728"/>
            <a:ext cx="5214974" cy="61436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3000">
              <a:srgbClr val="03D4A8">
                <a:alpha val="0"/>
              </a:srgbClr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903559669_4a07e4b31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628" y="285728"/>
            <a:ext cx="3874412" cy="63579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285728"/>
            <a:ext cx="4143404" cy="6286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3000">
              <a:srgbClr val="03D4A8">
                <a:alpha val="0"/>
              </a:srgbClr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8193" name="Рисунок 4" descr="20110311Houshu.ogg">
            <a:hlinkClick r:id="rId2" tooltip="20110311Houshu.ogg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571480"/>
            <a:ext cx="3786214" cy="44291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0" y="5357826"/>
            <a:ext cx="500062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Распространение волн цунами на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  <a:r>
              <a:rPr kumimoji="0" lang="ru-RU" sz="2000" b="0" i="0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Тихом океане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r>
              <a:rPr kumimoji="0" lang="ru-RU" sz="2000" b="0" i="0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Землетрясение в Японии</a:t>
            </a:r>
            <a:r>
              <a:rPr kumimoji="0" lang="ru-RU" sz="20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ru-RU" sz="2000" b="0" i="0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endParaRPr kumimoji="0" lang="ru-RU" sz="20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8196" name="Рисунок 10" descr="http://upload.wikimedia.org/wikipedia/commons/4/47/2004_Indonesia_Tsunami_Complete.gif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571480"/>
            <a:ext cx="4214842" cy="3714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4500562" y="4714884"/>
            <a:ext cx="471282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Распространение цунами по Индийскому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океану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8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/>
      <p:bldP spid="819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5000">
              <a:schemeClr val="bg1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mirvetrov.ru/images/019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60" y="857232"/>
            <a:ext cx="2500330" cy="15716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http://www.mirvetrov.ru/images/173555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60" y="2786058"/>
            <a:ext cx="2571768" cy="15716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1643042" y="328612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42844" y="428604"/>
            <a:ext cx="55854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Торнадо и смерчи</a:t>
            </a:r>
            <a:endParaRPr lang="ru-RU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0034" y="2143116"/>
            <a:ext cx="4572000" cy="31700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Смерч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— атмосферный вихрь, возникающий в кучево-дождевом (грозовом) облаке и распространяющийся вниз, часто до самой поверхности земли, в виде облачного рукава или хобота диаметром в десятки и сотни метров.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Торнадо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- узкий чудовищно вращающийся столб воздуха, который тянется от грозового облака до земли.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http://www.mirvetrov.ru/images/178-9-2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0760" y="4786322"/>
            <a:ext cx="2528896" cy="15716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Другая 12">
      <a:dk1>
        <a:sysClr val="windowText" lastClr="000000"/>
      </a:dk1>
      <a:lt1>
        <a:srgbClr val="000000"/>
      </a:lt1>
      <a:dk2>
        <a:srgbClr val="D487C4"/>
      </a:dk2>
      <a:lt2>
        <a:srgbClr val="E2A7C8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BFBFBF"/>
      </a:accent6>
      <a:hlink>
        <a:srgbClr val="000000"/>
      </a:hlink>
      <a:folHlink>
        <a:srgbClr val="000000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184</TotalTime>
  <Words>106</Words>
  <PresentationFormat>Экран (4:3)</PresentationFormat>
  <Paragraphs>41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Nastya</cp:lastModifiedBy>
  <cp:revision>43</cp:revision>
  <dcterms:modified xsi:type="dcterms:W3CDTF">2011-11-30T14:59:35Z</dcterms:modified>
</cp:coreProperties>
</file>