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50E95-3146-4AD6-A7BB-46134CDF3D97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4F70-08B0-4571-80E8-D1A87E9AA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3948A-63BB-46F5-820A-F7F4CCE72468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151AC-915E-4896-91C7-0C5142A46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08D14-4907-4C5F-BA8F-C745DB07CC10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3BBF4-499F-411F-A843-4A667ED26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14C1E-50E3-4A01-918F-95A833DA635E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105F-4352-4756-BD08-7B75FEDFA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58400-F8D0-4035-9CC7-658FD0A6C893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59993-A939-47B3-A1C5-1F8EFB1DF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896AD-4495-449C-89F8-D366BE979534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3D2A6-BED7-4ABD-9028-F1FBF86B3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DBA45-9EC7-4AFF-A9EA-771814BFD8A4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24DBE-5576-4AE0-8B93-FDAD5906E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7A074-C2D3-4C34-9DB4-1C97C37BC9BF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D737F-BA09-49F4-957E-8000EED8F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227D7-2C90-4EA4-B0A3-1985C993FBE0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334D5-35CE-4FD0-AFE7-170DBD701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6909F-8BF7-41F7-BFB6-62CD9A4D3E5C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9C090-1927-48CA-9615-8FB5589D3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6CEAD-81B6-4741-ACD3-6760D91AB512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3EA0E-F7C8-491A-AE8F-8BB0DCAF5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B6DCF3-8D3B-44A9-B77F-88B4D256615E}" type="datetimeFigureOut">
              <a:rPr lang="ru-RU"/>
              <a:pPr>
                <a:defRPr/>
              </a:pPr>
              <a:t>09.12.2011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96B187-F092-466E-AF2E-6701C0719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Александр Александрович Фадеев.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25" y="4786313"/>
            <a:ext cx="6400800" cy="1752600"/>
          </a:xfrm>
        </p:spPr>
        <p:txBody>
          <a:bodyPr/>
          <a:lstStyle/>
          <a:p>
            <a:r>
              <a:rPr lang="ru-RU" smtClean="0"/>
              <a:t>Выполнила ученица 10 «а» класса Шпакова Екатерина.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refrus.narod.ru/Data/People/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14313"/>
            <a:ext cx="8001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Биография.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500" y="1285875"/>
            <a:ext cx="4929188" cy="5286375"/>
          </a:xfrm>
        </p:spPr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Фадеев Александр Александрович (1901 - 1956). Родился 11 декабря в городе </a:t>
            </a:r>
            <a:r>
              <a:rPr lang="ru-RU" dirty="0" err="1" smtClean="0"/>
              <a:t>Кирмы</a:t>
            </a:r>
            <a:r>
              <a:rPr lang="ru-RU" dirty="0" smtClean="0"/>
              <a:t> Тверской губернии в семье фельдшеров, профессиональных революционеров. Раннее детство провел в Вильно, затем в Уфе. Большая часть детства и юности связана с Дальним Востоком, с Южно-Уссурийским краем, куда родители переселились в 1908. Любовь к этому краю Фадеев пронес через всю жизнь.  </a:t>
            </a:r>
            <a:endParaRPr lang="ru-RU" dirty="0"/>
          </a:p>
        </p:txBody>
      </p:sp>
      <p:pic>
        <p:nvPicPr>
          <p:cNvPr id="14339" name="Picture 2" descr="http://www.bashvest.ru/photos/24.02.2004/fade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357313"/>
            <a:ext cx="4029075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Революционная деятельность</a:t>
            </a:r>
            <a:endParaRPr lang="ru-RU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smtClean="0"/>
              <a:t>В 1919 – 1921 годах участвовал в боевых действиях на Дальнем Востоке, получил ранение. В 1921 году в качестве делегата на Х съезде РКП(б) уехал в Петроград. Принимал участие в подавлении Кронштадского восстания, при этом получил второе ранение. После лечения и демобилизации Фадеев остался в Москве.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Начало литературной деятельности.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00188"/>
            <a:ext cx="8258175" cy="5072062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Своё первое серьёзное произведение — повесть «Разлив» Александр Фадеев написал в 1922—1923 годах. В 1925—1926 годах в ходе работы над романом «Разгром» принял решение стать профессиональным писателем. «Разгром» принёс молодому писателю славу и признание, но после этой работы он уже не мог уделять внимание одной литературе, став видным литературным руководителем и общественным деятелем. Один из лидеров РАПП.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www.slovo.ws/bio/rus/Fadeev_Aleksandr_Aleksandrovich/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500063"/>
            <a:ext cx="7215188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Роман «Молодая гвардия». Правда и вымысел.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/>
              <a:t>Сразу после окончания Великой Отечественной войны (1941—1945) Фадеев садится за написание романа о Краснодонской подпольной организации </a:t>
            </a:r>
            <a:r>
              <a:rPr lang="ru-RU" sz="2400" u="sng" smtClean="0"/>
              <a:t>«Молодая гвардия» </a:t>
            </a:r>
            <a:r>
              <a:rPr lang="ru-RU" sz="2400" smtClean="0"/>
              <a:t>действовавшей на оккупированной нацистской Германией территории, многие члены которой были уничтожены нацистами. Впервые книга вышла в свет в 1946 году. Фадеев был подвергнут резкой критике за то, что в романе недостаточно ярко выражена «руководящая и направляющая» роль Коммунистической партии и получил суровые критические замечания в газете «Правда», органе ЦК КПСС, фактически от самого Сталина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upload.wikimedia.org/wikipedia/ru/6/60/%D0%9C%D0%BE%D0%BB%D0%BE%D0%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642938"/>
            <a:ext cx="6715125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Смерть.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13 мая 1956 года. Александр Фадеев застрелился из револьвера на своей даче в </a:t>
            </a:r>
            <a:r>
              <a:rPr lang="ru-RU" dirty="0" err="1" smtClean="0"/>
              <a:t>Переделкино</a:t>
            </a:r>
            <a:r>
              <a:rPr lang="ru-RU" dirty="0" smtClean="0"/>
              <a:t>. В некрологе официальной причиной самоубийства был указан алкоголизм. В действительности за две недели до своего самоубийства А. А. Фадеев бросил пить, «Примерно за неделю до самоубийства стал готовиться к нему, писал письма разным людям» (Вячеслав Всеволодович Иванов).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Вопреки последней воле — быть похороненным рядом с матерью, Фадеев был похоронен на Новодевичьем кладбище(участок № 1).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Предсмертное письмо Фадеева, адресованное ЦККПСС, было изъято КГБ и опубликовано впервые лишь в 1990 году: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0" y="571500"/>
            <a:ext cx="9144000" cy="6286500"/>
          </a:xfrm>
        </p:spPr>
        <p:txBody>
          <a:bodyPr/>
          <a:lstStyle/>
          <a:p>
            <a:r>
              <a:rPr lang="ru-RU" smtClean="0"/>
              <a:t>…Жизнь моя, как писателя, теряет всякий смысл, и я с превеликой радостью, как избавление от этого гнусного существования, где на тебя обрушивается подлость, ложь и клевета, ухожу из жизни. Последняя надежда была хоть сказать это людям, которые правят государством, но в течение уже 3-х лет, несмотря на мои просьбы, меня даже не могут принять. Прошу похоронить меня рядом с матерью моей.</a:t>
            </a:r>
          </a:p>
          <a:p>
            <a:r>
              <a:rPr lang="ru-RU" smtClean="0"/>
              <a:t>— Известия ЦК КПСС. № 10, 1990. С. 147—151. Предсмертное письмо А. А. Фадеева в ЦК КПСС. 13 мая 1956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</TotalTime>
  <Words>392</Words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13</cp:revision>
  <dcterms:modified xsi:type="dcterms:W3CDTF">2011-12-09T17:15:14Z</dcterms:modified>
</cp:coreProperties>
</file>