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6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CC"/>
    <a:srgbClr val="FFFF99"/>
    <a:srgbClr val="FF0066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E183C-2F92-4B99-B3D1-668EDE4D78D0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48571-0D0F-4C93-8182-96C4CDD6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dic.nsf/dic_fwords/26980/%D0%9F%D0%95%D0%A0%D0%98%D0%9C%D0%95%D0%A2%D0%A0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01148-c26e487ae5d28d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484784"/>
            <a:ext cx="3530392" cy="3673241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вё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548680"/>
            <a:ext cx="3810000" cy="5715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_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32656"/>
            <a:ext cx="6165304" cy="616530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_102644.gi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625" y="1466850"/>
            <a:ext cx="5238750" cy="39243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417646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1187624" y="980728"/>
            <a:ext cx="4176464" cy="1944216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1331640" y="3717032"/>
            <a:ext cx="3672408" cy="223224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1907704" y="3717032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1763688" y="4221088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4067944" y="4221088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2699792" y="3717032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3347864" y="3717032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3995936" y="3789040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ердце 13"/>
          <p:cNvSpPr/>
          <p:nvPr/>
        </p:nvSpPr>
        <p:spPr>
          <a:xfrm>
            <a:off x="4283968" y="5085184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ердце 14"/>
          <p:cNvSpPr/>
          <p:nvPr/>
        </p:nvSpPr>
        <p:spPr>
          <a:xfrm>
            <a:off x="4211960" y="4653136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ердце 15"/>
          <p:cNvSpPr/>
          <p:nvPr/>
        </p:nvSpPr>
        <p:spPr>
          <a:xfrm>
            <a:off x="1619672" y="4653136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ердце 16"/>
          <p:cNvSpPr/>
          <p:nvPr/>
        </p:nvSpPr>
        <p:spPr>
          <a:xfrm>
            <a:off x="2123728" y="5589240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ердце 17"/>
          <p:cNvSpPr/>
          <p:nvPr/>
        </p:nvSpPr>
        <p:spPr>
          <a:xfrm>
            <a:off x="1475656" y="5517232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4355976" y="5517232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ердце 19"/>
          <p:cNvSpPr/>
          <p:nvPr/>
        </p:nvSpPr>
        <p:spPr>
          <a:xfrm>
            <a:off x="1547664" y="5085184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ердце 20"/>
          <p:cNvSpPr/>
          <p:nvPr/>
        </p:nvSpPr>
        <p:spPr>
          <a:xfrm>
            <a:off x="2771800" y="5589240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ердце 21"/>
          <p:cNvSpPr/>
          <p:nvPr/>
        </p:nvSpPr>
        <p:spPr>
          <a:xfrm>
            <a:off x="3491880" y="5589240"/>
            <a:ext cx="504056" cy="28803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940152" y="2204864"/>
            <a:ext cx="223224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иагональная полоса 23"/>
          <p:cNvSpPr/>
          <p:nvPr/>
        </p:nvSpPr>
        <p:spPr>
          <a:xfrm>
            <a:off x="5940152" y="2204864"/>
            <a:ext cx="2232248" cy="3024336"/>
          </a:xfrm>
          <a:prstGeom prst="diagStripe">
            <a:avLst>
              <a:gd name="adj" fmla="val 8146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95536" y="1628800"/>
            <a:ext cx="8280920" cy="2952328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5536" y="1628800"/>
            <a:ext cx="843859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Сумма длин сторон многоугольника </a:t>
            </a:r>
          </a:p>
          <a:p>
            <a:r>
              <a:rPr lang="ru-RU" sz="4000" b="1" dirty="0" smtClean="0"/>
              <a:t>называется </a:t>
            </a:r>
            <a:r>
              <a:rPr lang="ru-RU" sz="4000" b="1" i="1" dirty="0" smtClean="0">
                <a:solidFill>
                  <a:srgbClr val="0000FF"/>
                </a:solidFill>
              </a:rPr>
              <a:t>периметром</a:t>
            </a:r>
            <a:r>
              <a:rPr lang="ru-RU" sz="4000" b="1" dirty="0" smtClean="0"/>
              <a:t>. </a:t>
            </a:r>
          </a:p>
          <a:p>
            <a:r>
              <a:rPr lang="ru-RU" sz="4000" b="1" dirty="0" smtClean="0"/>
              <a:t>Периметр обозначается латинской</a:t>
            </a:r>
          </a:p>
          <a:p>
            <a:r>
              <a:rPr lang="ru-RU" sz="4000" b="1" dirty="0" smtClean="0"/>
              <a:t> буквой </a:t>
            </a:r>
            <a:r>
              <a:rPr lang="ru-RU" sz="4000" b="1" dirty="0" smtClean="0">
                <a:solidFill>
                  <a:srgbClr val="0000FF"/>
                </a:solidFill>
              </a:rPr>
              <a:t>Р</a:t>
            </a:r>
            <a:r>
              <a:rPr lang="ru-RU" sz="4000" b="1" dirty="0" smtClean="0"/>
              <a:t> (читается «</a:t>
            </a:r>
            <a:r>
              <a:rPr lang="ru-RU" sz="4000" b="1" dirty="0" err="1" smtClean="0"/>
              <a:t>пэ</a:t>
            </a:r>
            <a:r>
              <a:rPr lang="ru-RU" sz="4000" b="1" dirty="0" smtClean="0"/>
              <a:t>») 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5085184"/>
            <a:ext cx="154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Стр. 73</a:t>
            </a:r>
            <a:endParaRPr lang="ru-RU" sz="3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628800"/>
            <a:ext cx="857080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Нахождение периметра.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Измеряем длину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сторон многоугольника.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2). Находим сумму длин сторон.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m73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5589240"/>
            <a:ext cx="733425" cy="73342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77446_00000012036_1_b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476672"/>
            <a:ext cx="5715000" cy="5715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564904"/>
            <a:ext cx="13174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1м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pasibo_1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36768"/>
            <a:ext cx="6696743" cy="5920798"/>
          </a:xfrm>
          <a:prstGeom prst="rect">
            <a:avLst/>
          </a:prstGeom>
        </p:spPr>
      </p:pic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628800"/>
            <a:ext cx="5832648" cy="25202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691680" y="1628800"/>
            <a:ext cx="5832648" cy="25202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91680" y="1628800"/>
            <a:ext cx="5832648" cy="25202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267744" y="4509120"/>
            <a:ext cx="4936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Прямоугольник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6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980728"/>
            <a:ext cx="4968552" cy="468052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23728" y="980728"/>
            <a:ext cx="4968552" cy="46805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2123728" y="980728"/>
            <a:ext cx="4968552" cy="46805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03848" y="5733256"/>
            <a:ext cx="2641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Квадрат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7484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17   23   600   25   13   23   24   600</a:t>
            </a:r>
            <a:endParaRPr lang="ru-RU" sz="4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4981" y="2060848"/>
            <a:ext cx="86068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   2+8+7        Р  100+200+300</a:t>
            </a:r>
          </a:p>
          <a:p>
            <a:pPr algn="ctr"/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852936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   11+4+9        М    9+3+1</a:t>
            </a:r>
          </a:p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7181" y="4077072"/>
            <a:ext cx="7510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  15+5+3          И   20+2+3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0"/>
            <a:ext cx="615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0"/>
            <a:ext cx="628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0"/>
            <a:ext cx="776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68344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260648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периметру клумбы растут цветы.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периметру скатерти вышит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узор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56895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u="sng" dirty="0" smtClean="0">
                <a:hlinkClick r:id="rId2"/>
              </a:rPr>
              <a:t>ПЕРИМЕТР</a:t>
            </a:r>
            <a:r>
              <a:rPr lang="ru-RU" sz="4400" b="1" dirty="0" smtClean="0"/>
              <a:t> — (греч., от </a:t>
            </a:r>
            <a:r>
              <a:rPr lang="ru-RU" sz="4400" b="1" dirty="0" err="1" smtClean="0"/>
              <a:t>peri</a:t>
            </a:r>
            <a:r>
              <a:rPr lang="ru-RU" sz="4400" b="1" dirty="0" smtClean="0"/>
              <a:t> вокруг, и </a:t>
            </a:r>
            <a:r>
              <a:rPr lang="ru-RU" sz="4400" b="1" dirty="0" err="1" smtClean="0"/>
              <a:t>metreo</a:t>
            </a:r>
            <a:r>
              <a:rPr lang="ru-RU" sz="4400" b="1" dirty="0" smtClean="0"/>
              <a:t> меряю) </a:t>
            </a:r>
          </a:p>
          <a:p>
            <a:r>
              <a:rPr lang="ru-RU" sz="4400" b="1" dirty="0" smtClean="0"/>
              <a:t>Иногда периметром называют границу геометрической фигуры. </a:t>
            </a:r>
            <a:endParaRPr lang="ru-RU" sz="4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60648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периметру клумбы растут цветы.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периметру скатерти вышит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узор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клумба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132856"/>
            <a:ext cx="5080000" cy="3810000"/>
          </a:xfrm>
          <a:prstGeom prst="rect">
            <a:avLst/>
          </a:prstGeom>
        </p:spPr>
      </p:pic>
      <p:pic>
        <p:nvPicPr>
          <p:cNvPr id="4" name="Рисунок 3" descr="0_75d4a_225dafb5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628800"/>
            <a:ext cx="5256584" cy="501572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22005174946_W012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27117"/>
            <a:ext cx="6048672" cy="62037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участ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620688"/>
            <a:ext cx="5400600" cy="54006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118</Words>
  <Application>Microsoft Office PowerPoint</Application>
  <PresentationFormat>Экран (4:3)</PresentationFormat>
  <Paragraphs>31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капустина</dc:creator>
  <cp:lastModifiedBy>капустина</cp:lastModifiedBy>
  <cp:revision>25</cp:revision>
  <dcterms:created xsi:type="dcterms:W3CDTF">2011-12-03T19:43:11Z</dcterms:created>
  <dcterms:modified xsi:type="dcterms:W3CDTF">2011-12-09T17:27:13Z</dcterms:modified>
</cp:coreProperties>
</file>