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406073-DEF0-4430-A2AE-A9A1DB7C38B2}" type="datetimeFigureOut">
              <a:rPr lang="ru-RU" smtClean="0"/>
              <a:pPr/>
              <a:t>31.10.2011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C6AD2B-3A94-4F9A-982C-538726B9B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071678"/>
            <a:ext cx="69731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Глаза – главный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помощник человека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5.jp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00034" y="214290"/>
            <a:ext cx="8177967" cy="6247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 .jpg"/>
          <p:cNvPicPr>
            <a:picLocks noChangeAspect="1"/>
          </p:cNvPicPr>
          <p:nvPr/>
        </p:nvPicPr>
        <p:blipFill>
          <a:blip r:embed="rId2" cstate="print">
            <a:lum bright="10000" contrast="20000"/>
          </a:blip>
          <a:stretch>
            <a:fillRect/>
          </a:stretch>
        </p:blipFill>
        <p:spPr>
          <a:xfrm>
            <a:off x="1571604" y="0"/>
            <a:ext cx="5786478" cy="6743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то гла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643050"/>
            <a:ext cx="8843054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рё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42852"/>
            <a:ext cx="6286544" cy="6579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42852"/>
            <a:ext cx="5286412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гла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0173"/>
            <a:ext cx="9139176" cy="3765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лазки-слёзки 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3.jp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1285852" y="142852"/>
            <a:ext cx="6500858" cy="6266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.jpg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714348" y="285728"/>
            <a:ext cx="7906549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4.jp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1500166" y="214290"/>
            <a:ext cx="5778052" cy="6286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5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ТААЕ</dc:creator>
  <cp:lastModifiedBy>ТААЕ</cp:lastModifiedBy>
  <cp:revision>2</cp:revision>
  <dcterms:created xsi:type="dcterms:W3CDTF">2011-10-23T10:10:34Z</dcterms:created>
  <dcterms:modified xsi:type="dcterms:W3CDTF">2011-10-31T15:01:55Z</dcterms:modified>
</cp:coreProperties>
</file>