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96" d="100"/>
          <a:sy n="96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CC581-5445-4A6A-88AB-393B479E9B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85839-EDCF-49F6-90FC-2BC73D70F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2F5F2-27B9-481C-99EE-7E4CB483E2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C0065-81A3-4BDC-8B0C-3A2CD08E30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39B4C-DA21-4D88-8B5A-4F20C52441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332D4-A65B-474E-A6B5-BAE0C06007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38FE-A7C2-41BC-9269-4CDE2815BD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DBB85-A3FE-489D-AE92-E3D0729016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EDFB0-6E57-4105-989F-4E7967E247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2395F-11E5-438F-AF54-7B3160BC58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B2DA5-FAC4-44AC-905C-A69B27732B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800A6F-EFD0-41BA-9E4A-40725E1DDE3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1844675"/>
            <a:ext cx="7127875" cy="1368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000" b="1">
                <a:solidFill>
                  <a:srgbClr val="0000FF"/>
                </a:solidFill>
              </a:rPr>
              <a:t>«Давление</a:t>
            </a:r>
          </a:p>
          <a:p>
            <a:pPr>
              <a:lnSpc>
                <a:spcPct val="90000"/>
              </a:lnSpc>
            </a:pPr>
            <a:r>
              <a:rPr lang="ru-RU" sz="4000" b="1">
                <a:solidFill>
                  <a:srgbClr val="0000FF"/>
                </a:solidFill>
              </a:rPr>
              <a:t> на дне морей и океанов»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187450" y="5876925"/>
            <a:ext cx="72723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Учителя ГОУ «Санаторная школа-интернат»  г.Калининска</a:t>
            </a:r>
          </a:p>
          <a:p>
            <a:pPr algn="ctr">
              <a:spcBef>
                <a:spcPct val="50000"/>
              </a:spcBef>
            </a:pPr>
            <a:r>
              <a:rPr lang="ru-RU" b="1"/>
              <a:t>Васылык Марины Викторовны</a:t>
            </a:r>
          </a:p>
        </p:txBody>
      </p:sp>
      <p:pic>
        <p:nvPicPr>
          <p:cNvPr id="2053" name="Picture 5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84538"/>
            <a:ext cx="3816350" cy="2424112"/>
          </a:xfrm>
          <a:prstGeom prst="rect">
            <a:avLst/>
          </a:prstGeom>
          <a:noFill/>
        </p:spPr>
      </p:pic>
      <p:pic>
        <p:nvPicPr>
          <p:cNvPr id="2054" name="Picture 6" descr="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3800" y="3141663"/>
            <a:ext cx="3819525" cy="2530475"/>
          </a:xfrm>
          <a:prstGeom prst="rect">
            <a:avLst/>
          </a:prstGeom>
          <a:noFill/>
        </p:spPr>
      </p:pic>
      <p:pic>
        <p:nvPicPr>
          <p:cNvPr id="2055" name="Picture 7" descr="Egypt_butterflyfish_Ras_Katy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125" y="188913"/>
            <a:ext cx="2447925" cy="1836737"/>
          </a:xfrm>
          <a:prstGeom prst="rect">
            <a:avLst/>
          </a:prstGeom>
          <a:noFill/>
        </p:spPr>
      </p:pic>
      <p:pic>
        <p:nvPicPr>
          <p:cNvPr id="2057" name="Picture 9" descr="78893_img06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260350"/>
            <a:ext cx="2519363" cy="1793875"/>
          </a:xfrm>
          <a:prstGeom prst="rect">
            <a:avLst/>
          </a:prstGeom>
          <a:noFill/>
        </p:spPr>
      </p:pic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987675" y="260350"/>
            <a:ext cx="33845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Презентация по физике на тему:</a:t>
            </a:r>
          </a:p>
          <a:p>
            <a:pPr>
              <a:spcBef>
                <a:spcPct val="50000"/>
              </a:spcBef>
            </a:pP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052" grpId="0"/>
      <p:bldP spid="20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713787" cy="10080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/>
              <a:t>   </a:t>
            </a:r>
            <a:r>
              <a:rPr lang="ru-RU" sz="2400" b="1"/>
              <a:t>На больших глубинах используют жесткий скафандр «Панцирный»</a:t>
            </a:r>
            <a:r>
              <a:rPr lang="ru-RU"/>
              <a:t>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116013" y="5949950"/>
            <a:ext cx="6624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В нем можно погрузиться на 300 метров.</a:t>
            </a:r>
          </a:p>
        </p:txBody>
      </p:sp>
      <p:pic>
        <p:nvPicPr>
          <p:cNvPr id="10247" name="Picture 7" descr="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84313"/>
            <a:ext cx="2238375" cy="3960812"/>
          </a:xfrm>
          <a:prstGeom prst="rect">
            <a:avLst/>
          </a:prstGeom>
          <a:noFill/>
        </p:spPr>
      </p:pic>
      <p:pic>
        <p:nvPicPr>
          <p:cNvPr id="10248" name="Picture 8" descr="X9JW0LCAQN91KUCA4WNO01CA2IH7C8CAQ7OFMPCA22F2PMCA9X321DCA1HNFZ1CAI7N51BCAF8V2JACAWUH92HCA9PFJ26CAB8I0B8CA8TGMDNCAQ4W0JUCAPOSELVCADFG7V0CAVDXUUHCAKIGQK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060575"/>
            <a:ext cx="1892300" cy="2735263"/>
          </a:xfrm>
          <a:prstGeom prst="rect">
            <a:avLst/>
          </a:prstGeom>
          <a:noFill/>
        </p:spPr>
      </p:pic>
      <p:pic>
        <p:nvPicPr>
          <p:cNvPr id="10249" name="Picture 9" descr="west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268413"/>
            <a:ext cx="3009900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987675" y="5661025"/>
            <a:ext cx="56896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/>
              <a:t>Её опускают с подводного судна с помощью троса.</a:t>
            </a:r>
            <a:r>
              <a:rPr lang="ru-RU"/>
              <a:t> </a:t>
            </a:r>
          </a:p>
          <a:p>
            <a:pPr algn="ctr">
              <a:spcBef>
                <a:spcPct val="50000"/>
              </a:spcBef>
            </a:pPr>
            <a:endParaRPr lang="ru-RU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3850" y="115888"/>
            <a:ext cx="8424863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/>
              <a:t> </a:t>
            </a:r>
            <a:r>
              <a:rPr lang="ru-RU" sz="2400" b="1"/>
              <a:t>Батисфера используется для погружения на глубину 165м – 1км.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1272" name="Picture 8" descr="batiska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068638"/>
            <a:ext cx="2192337" cy="2447925"/>
          </a:xfrm>
          <a:prstGeom prst="rect">
            <a:avLst/>
          </a:prstGeom>
          <a:noFill/>
        </p:spPr>
      </p:pic>
      <p:pic>
        <p:nvPicPr>
          <p:cNvPr id="11273" name="Picture 9" descr="18424-004-8BE203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836613"/>
            <a:ext cx="2555875" cy="2235200"/>
          </a:xfrm>
          <a:prstGeom prst="rect">
            <a:avLst/>
          </a:prstGeom>
          <a:noFill/>
        </p:spPr>
      </p:pic>
      <p:pic>
        <p:nvPicPr>
          <p:cNvPr id="11274" name="Picture 10" descr="bathysphere_ext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1500" y="981075"/>
            <a:ext cx="3240088" cy="1800225"/>
          </a:xfrm>
          <a:prstGeom prst="rect">
            <a:avLst/>
          </a:prstGeom>
          <a:noFill/>
        </p:spPr>
      </p:pic>
      <p:pic>
        <p:nvPicPr>
          <p:cNvPr id="11275" name="Picture 11" descr="080ilshvf5x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475" y="3500438"/>
            <a:ext cx="2771775" cy="1601787"/>
          </a:xfrm>
          <a:prstGeom prst="rect">
            <a:avLst/>
          </a:prstGeom>
          <a:noFill/>
        </p:spPr>
      </p:pic>
      <p:pic>
        <p:nvPicPr>
          <p:cNvPr id="11276" name="Picture 12" descr="4714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981075"/>
            <a:ext cx="1905000" cy="1800225"/>
          </a:xfrm>
          <a:prstGeom prst="rect">
            <a:avLst/>
          </a:prstGeom>
          <a:noFill/>
        </p:spPr>
      </p:pic>
      <p:pic>
        <p:nvPicPr>
          <p:cNvPr id="11277" name="Picture 13" descr="2577413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3429000"/>
            <a:ext cx="1957388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2232025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11188" y="188913"/>
            <a:ext cx="7632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400" b="1"/>
              <a:t>Батискаф – автономный самоходный аппарат.</a:t>
            </a:r>
            <a:r>
              <a:rPr lang="ru-RU"/>
              <a:t>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50825" y="5445125"/>
            <a:ext cx="84978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 С помощью батискафа швейцарцы Ж. Пиккар и            Д. Уолш достигли дна Марианского желоба в Тихом океане. (Глубина 11022 м.)</a:t>
            </a:r>
            <a:r>
              <a:rPr lang="ru-RU"/>
              <a:t> </a:t>
            </a:r>
          </a:p>
        </p:txBody>
      </p:sp>
      <p:pic>
        <p:nvPicPr>
          <p:cNvPr id="12294" name="Picture 6" descr="jklk;aaaaaa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836613"/>
            <a:ext cx="3240088" cy="1828800"/>
          </a:xfrm>
          <a:prstGeom prst="rect">
            <a:avLst/>
          </a:prstGeom>
          <a:noFill/>
        </p:spPr>
      </p:pic>
      <p:pic>
        <p:nvPicPr>
          <p:cNvPr id="12295" name="Picture 7" descr="3010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052513"/>
            <a:ext cx="3455988" cy="4176712"/>
          </a:xfrm>
          <a:prstGeom prst="rect">
            <a:avLst/>
          </a:prstGeom>
          <a:noFill/>
        </p:spPr>
      </p:pic>
      <p:pic>
        <p:nvPicPr>
          <p:cNvPr id="12297" name="Picture 9" descr="1323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2781300"/>
            <a:ext cx="4021138" cy="247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7777162" cy="16557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Счастливого плавания!</a:t>
            </a:r>
          </a:p>
        </p:txBody>
      </p:sp>
      <p:pic>
        <p:nvPicPr>
          <p:cNvPr id="20486" name="Picture 6" descr="6fc9c0bb4c7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5963" y="4365625"/>
            <a:ext cx="2952750" cy="2214563"/>
          </a:xfrm>
          <a:prstGeom prst="rect">
            <a:avLst/>
          </a:prstGeom>
          <a:noFill/>
        </p:spPr>
      </p:pic>
      <p:pic>
        <p:nvPicPr>
          <p:cNvPr id="20487" name="Picture 7" descr="0_5cc9_faf2dbae_X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" y="1989138"/>
            <a:ext cx="2916238" cy="2103437"/>
          </a:xfrm>
          <a:prstGeom prst="rect">
            <a:avLst/>
          </a:prstGeom>
          <a:noFill/>
        </p:spPr>
      </p:pic>
      <p:pic>
        <p:nvPicPr>
          <p:cNvPr id="20488" name="Picture 8" descr="b6edac6b41b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292600"/>
            <a:ext cx="2976562" cy="2235200"/>
          </a:xfrm>
          <a:prstGeom prst="rect">
            <a:avLst/>
          </a:prstGeom>
          <a:noFill/>
        </p:spPr>
      </p:pic>
      <p:pic>
        <p:nvPicPr>
          <p:cNvPr id="20489" name="Picture 9" descr="Egypt_butterflyfish_Ras_Katy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425" y="1989138"/>
            <a:ext cx="2914650" cy="2185987"/>
          </a:xfrm>
          <a:prstGeom prst="rect">
            <a:avLst/>
          </a:prstGeom>
          <a:noFill/>
        </p:spPr>
      </p:pic>
      <p:pic>
        <p:nvPicPr>
          <p:cNvPr id="20490" name="Picture 10" descr="0356507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27313" y="2852738"/>
            <a:ext cx="3719512" cy="279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15113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/>
              <a:t>    </a:t>
            </a:r>
            <a:r>
              <a:rPr lang="ru-RU" sz="2400" b="1"/>
              <a:t>С увеличением глубины давление возрастает. Больших  значений оно достигает на дне морей и океанов.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  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023938" y="5608638"/>
            <a:ext cx="563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203575" y="4652963"/>
            <a:ext cx="2808288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/>
              <a:t>На глубине</a:t>
            </a:r>
          </a:p>
          <a:p>
            <a:pPr algn="ctr">
              <a:spcBef>
                <a:spcPct val="20000"/>
              </a:spcBef>
            </a:pPr>
            <a:r>
              <a:rPr lang="ru-RU" sz="2400" b="1"/>
              <a:t> 10 км – давление воды 100 млн. Па.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pic>
        <p:nvPicPr>
          <p:cNvPr id="3078" name="Picture 6" descr="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2987675" cy="2243138"/>
          </a:xfrm>
          <a:prstGeom prst="rect">
            <a:avLst/>
          </a:prstGeom>
          <a:noFill/>
        </p:spPr>
      </p:pic>
      <p:pic>
        <p:nvPicPr>
          <p:cNvPr id="3079" name="Picture 7" descr="лглш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365625"/>
            <a:ext cx="2916237" cy="2268538"/>
          </a:xfrm>
          <a:prstGeom prst="rect">
            <a:avLst/>
          </a:prstGeom>
          <a:noFill/>
        </p:spPr>
      </p:pic>
      <p:pic>
        <p:nvPicPr>
          <p:cNvPr id="3080" name="Picture 8" descr="щжщз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628775"/>
            <a:ext cx="3205163" cy="2232025"/>
          </a:xfrm>
          <a:prstGeom prst="rect">
            <a:avLst/>
          </a:prstGeom>
          <a:noFill/>
        </p:spPr>
      </p:pic>
      <p:pic>
        <p:nvPicPr>
          <p:cNvPr id="3081" name="Picture 9" descr="ь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850" y="4365625"/>
            <a:ext cx="2951163" cy="213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29600" cy="122555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    Но на таких глубинах обитают некоторые животные; их организм приспособлен к большому давлению воды.</a:t>
            </a:r>
          </a:p>
        </p:txBody>
      </p:sp>
      <p:pic>
        <p:nvPicPr>
          <p:cNvPr id="4100" name="Picture 4" descr="img_elekto_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950" y="1484313"/>
            <a:ext cx="2843213" cy="2132012"/>
          </a:xfrm>
          <a:prstGeom prst="rect">
            <a:avLst/>
          </a:prstGeom>
          <a:noFill/>
        </p:spPr>
      </p:pic>
      <p:pic>
        <p:nvPicPr>
          <p:cNvPr id="4102" name="Picture 6" descr="sk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484313"/>
            <a:ext cx="2808287" cy="2087562"/>
          </a:xfrm>
          <a:prstGeom prst="rect">
            <a:avLst/>
          </a:prstGeom>
          <a:noFill/>
        </p:spPr>
      </p:pic>
      <p:pic>
        <p:nvPicPr>
          <p:cNvPr id="4103" name="Picture 7" descr="5618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113" y="4221163"/>
            <a:ext cx="2520950" cy="2003425"/>
          </a:xfrm>
          <a:prstGeom prst="rect">
            <a:avLst/>
          </a:prstGeom>
          <a:noFill/>
        </p:spPr>
      </p:pic>
      <p:pic>
        <p:nvPicPr>
          <p:cNvPr id="4104" name="Picture 8" descr="big73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950" y="4149725"/>
            <a:ext cx="2771775" cy="2079625"/>
          </a:xfrm>
          <a:prstGeom prst="rect">
            <a:avLst/>
          </a:prstGeom>
          <a:noFill/>
        </p:spPr>
      </p:pic>
      <p:pic>
        <p:nvPicPr>
          <p:cNvPr id="4106" name="Picture 10" descr="RI2CTXCAUXBCSFCAZFHMCCCAWTZQ1YCALDG0TDCARE9K3RCA4RRLNQCANBRYQHCA70JAPWCA34CKXJCAE0MPASCAE5CLPBCA8N6ICOCA9R7D9YCAQUVXIPCAWX5DASCAWC18M5CAN3V6Y4CA33B0W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8488" y="1125538"/>
            <a:ext cx="1511300" cy="1171575"/>
          </a:xfrm>
          <a:prstGeom prst="rect">
            <a:avLst/>
          </a:prstGeom>
          <a:noFill/>
        </p:spPr>
      </p:pic>
      <p:pic>
        <p:nvPicPr>
          <p:cNvPr id="4107" name="Picture 11" descr="17-9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3663" y="2852738"/>
            <a:ext cx="2286000" cy="1493837"/>
          </a:xfrm>
          <a:prstGeom prst="rect">
            <a:avLst/>
          </a:prstGeom>
          <a:noFill/>
        </p:spPr>
      </p:pic>
      <p:pic>
        <p:nvPicPr>
          <p:cNvPr id="4108" name="Picture 12" descr="кальмар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16688" y="4868863"/>
            <a:ext cx="1871662" cy="1406525"/>
          </a:xfrm>
          <a:prstGeom prst="rect">
            <a:avLst/>
          </a:prstGeom>
          <a:noFill/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763713" y="3716338"/>
            <a:ext cx="309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Электрический скат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68538" y="63817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Мурена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659563" y="638175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Кальмары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6588125" y="4437063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Каракатицы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7019925" y="2420938"/>
            <a:ext cx="151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Осьминог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9" grpId="0"/>
      <p:bldP spid="4110" grpId="0"/>
      <p:bldP spid="4112" grpId="0"/>
      <p:bldP spid="4113" grpId="0"/>
      <p:bldP spid="41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33375"/>
            <a:ext cx="8229600" cy="93662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/>
              <a:t>Ловцы жемчуга могут нырять на глубину 20 – 30 метров задерживая дыхание на 1 – 2 минуты.</a:t>
            </a:r>
          </a:p>
          <a:p>
            <a:pPr>
              <a:buFontTx/>
              <a:buNone/>
            </a:pPr>
            <a:endParaRPr lang="ru-RU" sz="2400"/>
          </a:p>
        </p:txBody>
      </p:sp>
      <p:pic>
        <p:nvPicPr>
          <p:cNvPr id="5124" name="Picture 4" descr="-_1_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73463"/>
            <a:ext cx="4464050" cy="2962275"/>
          </a:xfrm>
          <a:prstGeom prst="rect">
            <a:avLst/>
          </a:prstGeom>
          <a:noFill/>
        </p:spPr>
      </p:pic>
      <p:pic>
        <p:nvPicPr>
          <p:cNvPr id="5126" name="Picture 6" descr="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12875"/>
            <a:ext cx="3240088" cy="1947863"/>
          </a:xfrm>
          <a:prstGeom prst="rect">
            <a:avLst/>
          </a:prstGeom>
          <a:noFill/>
        </p:spPr>
      </p:pic>
      <p:pic>
        <p:nvPicPr>
          <p:cNvPr id="5127" name="Picture 7" descr="a9f9b0b3013a91427cc5d5cd23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3573463"/>
            <a:ext cx="3671887" cy="2871787"/>
          </a:xfrm>
          <a:prstGeom prst="rect">
            <a:avLst/>
          </a:prstGeom>
          <a:noFill/>
        </p:spPr>
      </p:pic>
      <p:pic>
        <p:nvPicPr>
          <p:cNvPr id="5128" name="Picture 8" descr="04072606"/>
          <p:cNvPicPr>
            <a:picLocks noChangeAspect="1" noChangeArrowheads="1"/>
          </p:cNvPicPr>
          <p:nvPr/>
        </p:nvPicPr>
        <p:blipFill>
          <a:blip r:embed="rId5"/>
          <a:srcRect r="20685"/>
          <a:stretch>
            <a:fillRect/>
          </a:stretch>
        </p:blipFill>
        <p:spPr bwMode="auto">
          <a:xfrm>
            <a:off x="1835150" y="1628775"/>
            <a:ext cx="1655763" cy="1649413"/>
          </a:xfrm>
          <a:prstGeom prst="rect">
            <a:avLst/>
          </a:prstGeom>
          <a:noFill/>
        </p:spPr>
      </p:pic>
      <p:pic>
        <p:nvPicPr>
          <p:cNvPr id="9" name="Picture 6" descr="6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67241" y="1339850"/>
            <a:ext cx="3240088" cy="1947863"/>
          </a:xfrm>
          <a:prstGeom prst="rect">
            <a:avLst/>
          </a:prstGeom>
          <a:noFill/>
        </p:spPr>
      </p:pic>
      <p:pic>
        <p:nvPicPr>
          <p:cNvPr id="10" name="Picture 7" descr="a9f9b0b3013a91427cc5d5cd23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500438"/>
            <a:ext cx="3671887" cy="2871787"/>
          </a:xfrm>
          <a:prstGeom prst="rect">
            <a:avLst/>
          </a:prstGeom>
          <a:noFill/>
        </p:spPr>
      </p:pic>
      <p:pic>
        <p:nvPicPr>
          <p:cNvPr id="11" name="Picture 8" descr="0407260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0391" y="1555750"/>
            <a:ext cx="1655763" cy="164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8913"/>
            <a:ext cx="8229600" cy="136842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   Чтобы увеличить время нахождения под водой, человек применяет трубки из тростника; кожаные мешки с запасом воздуха, «водолазный колокол».</a:t>
            </a:r>
          </a:p>
        </p:txBody>
      </p:sp>
      <p:pic>
        <p:nvPicPr>
          <p:cNvPr id="6148" name="Picture 4" descr="Imag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57563"/>
            <a:ext cx="2560637" cy="3203575"/>
          </a:xfrm>
          <a:prstGeom prst="rect">
            <a:avLst/>
          </a:prstGeom>
          <a:noFill/>
        </p:spPr>
      </p:pic>
      <p:pic>
        <p:nvPicPr>
          <p:cNvPr id="6149" name="Picture 5" descr="news_big_476547a14e6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2232025" cy="1674812"/>
          </a:xfrm>
          <a:prstGeom prst="rect">
            <a:avLst/>
          </a:prstGeom>
          <a:noFill/>
        </p:spPr>
      </p:pic>
      <p:pic>
        <p:nvPicPr>
          <p:cNvPr id="6150" name="Picture 6" descr="diving_bel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03913" y="2205038"/>
            <a:ext cx="3024187" cy="4032250"/>
          </a:xfrm>
          <a:prstGeom prst="rect">
            <a:avLst/>
          </a:prstGeom>
          <a:noFill/>
        </p:spPr>
      </p:pic>
      <p:pic>
        <p:nvPicPr>
          <p:cNvPr id="6152" name="Picture 8" descr="жб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2133600"/>
            <a:ext cx="2755900" cy="3375025"/>
          </a:xfrm>
          <a:prstGeom prst="rect">
            <a:avLst/>
          </a:prstGeom>
          <a:noFill/>
        </p:spPr>
      </p:pic>
      <p:pic>
        <p:nvPicPr>
          <p:cNvPr id="9" name="Picture 4" descr="Imag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357562"/>
            <a:ext cx="2560637" cy="3203575"/>
          </a:xfrm>
          <a:prstGeom prst="rect">
            <a:avLst/>
          </a:prstGeom>
          <a:noFill/>
        </p:spPr>
      </p:pic>
      <p:pic>
        <p:nvPicPr>
          <p:cNvPr id="10" name="Picture 5" descr="news_big_476547a14e6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44" y="1484312"/>
            <a:ext cx="2232025" cy="1674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72225" y="5157788"/>
            <a:ext cx="2314575" cy="968375"/>
          </a:xfrm>
        </p:spPr>
        <p:txBody>
          <a:bodyPr/>
          <a:lstStyle/>
          <a:p>
            <a:endParaRPr lang="ru-RU"/>
          </a:p>
        </p:txBody>
      </p:sp>
      <p:pic>
        <p:nvPicPr>
          <p:cNvPr id="19460" name="Picture 4" descr="т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5888"/>
            <a:ext cx="2330450" cy="3817937"/>
          </a:xfrm>
          <a:prstGeom prst="rect">
            <a:avLst/>
          </a:prstGeom>
          <a:noFill/>
        </p:spPr>
      </p:pic>
      <p:pic>
        <p:nvPicPr>
          <p:cNvPr id="19461" name="Picture 5" descr="бо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88913"/>
            <a:ext cx="1492250" cy="3095625"/>
          </a:xfrm>
          <a:prstGeom prst="rect">
            <a:avLst/>
          </a:prstGeom>
          <a:noFill/>
        </p:spPr>
      </p:pic>
      <p:pic>
        <p:nvPicPr>
          <p:cNvPr id="19462" name="Picture 6" descr="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3573463"/>
            <a:ext cx="1584325" cy="3125787"/>
          </a:xfrm>
          <a:prstGeom prst="rect">
            <a:avLst/>
          </a:prstGeom>
          <a:noFill/>
        </p:spPr>
      </p:pic>
      <p:pic>
        <p:nvPicPr>
          <p:cNvPr id="19463" name="Picture 7" descr="бб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4076700"/>
            <a:ext cx="2525713" cy="2578100"/>
          </a:xfrm>
          <a:prstGeom prst="rect">
            <a:avLst/>
          </a:prstGeom>
          <a:noFill/>
        </p:spPr>
      </p:pic>
      <p:pic>
        <p:nvPicPr>
          <p:cNvPr id="19464" name="Picture 8" descr="блюб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2588" y="188913"/>
            <a:ext cx="1485900" cy="2951162"/>
          </a:xfrm>
          <a:prstGeom prst="rect">
            <a:avLst/>
          </a:prstGeom>
          <a:noFill/>
        </p:spPr>
      </p:pic>
      <p:pic>
        <p:nvPicPr>
          <p:cNvPr id="19465" name="Picture 9" descr="енг67г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3573463"/>
            <a:ext cx="2087563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60350"/>
            <a:ext cx="8229600" cy="10080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/>
              <a:t>    В 1943г. Французом Ж. Кусто и Э. Ганьяном был изобретён акваланг.</a:t>
            </a:r>
          </a:p>
        </p:txBody>
      </p:sp>
      <p:pic>
        <p:nvPicPr>
          <p:cNvPr id="7172" name="Picture 4" descr="092ee2d5143ace8751bbbc092ea9e3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341438"/>
            <a:ext cx="3617913" cy="5256212"/>
          </a:xfrm>
          <a:prstGeom prst="rect">
            <a:avLst/>
          </a:prstGeom>
          <a:noFill/>
        </p:spPr>
      </p:pic>
      <p:pic>
        <p:nvPicPr>
          <p:cNvPr id="7174" name="Picture 6" descr="роор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628775"/>
            <a:ext cx="1516063" cy="817563"/>
          </a:xfrm>
          <a:prstGeom prst="rect">
            <a:avLst/>
          </a:prstGeom>
          <a:noFill/>
        </p:spPr>
      </p:pic>
      <p:pic>
        <p:nvPicPr>
          <p:cNvPr id="7179" name="Picture 11" descr="divi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000372"/>
            <a:ext cx="4751388" cy="3563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4464050" cy="21605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/>
              <a:t>   Акваланг позволяет находиться под водой на глубине около 40 метров около часа.</a:t>
            </a:r>
          </a:p>
        </p:txBody>
      </p:sp>
      <p:pic>
        <p:nvPicPr>
          <p:cNvPr id="8196" name="Picture 4" descr="a9f9b0b3013a91427cc5d5cd23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3429000"/>
            <a:ext cx="4535487" cy="2979738"/>
          </a:xfrm>
          <a:prstGeom prst="rect">
            <a:avLst/>
          </a:prstGeom>
          <a:noFill/>
        </p:spPr>
      </p:pic>
      <p:pic>
        <p:nvPicPr>
          <p:cNvPr id="8197" name="Picture 5" descr="O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2886075" cy="4319588"/>
          </a:xfrm>
          <a:prstGeom prst="rect">
            <a:avLst/>
          </a:prstGeom>
          <a:noFill/>
        </p:spPr>
      </p:pic>
      <p:pic>
        <p:nvPicPr>
          <p:cNvPr id="8199" name="Picture 7" descr="081202e397dfa32edeeb64ca8d622be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363" y="260350"/>
            <a:ext cx="3763962" cy="2646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589963" cy="93662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   Мягкий водолазный скафандр используют при глубине погружения несколько десятков метров.</a:t>
            </a:r>
          </a:p>
        </p:txBody>
      </p:sp>
      <p:pic>
        <p:nvPicPr>
          <p:cNvPr id="9220" name="Picture 4" descr="364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2492375" cy="5329237"/>
          </a:xfrm>
          <a:prstGeom prst="rect">
            <a:avLst/>
          </a:prstGeom>
          <a:noFill/>
        </p:spPr>
      </p:pic>
      <p:pic>
        <p:nvPicPr>
          <p:cNvPr id="9221" name="Picture 5" descr="starship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700213"/>
            <a:ext cx="5486400" cy="4389437"/>
          </a:xfrm>
          <a:prstGeom prst="rect">
            <a:avLst/>
          </a:prstGeom>
          <a:noFill/>
        </p:spPr>
      </p:pic>
      <p:pic>
        <p:nvPicPr>
          <p:cNvPr id="7" name="Picture 4" descr="364_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4804" y="1355713"/>
            <a:ext cx="2492375" cy="5329237"/>
          </a:xfrm>
          <a:prstGeom prst="rect">
            <a:avLst/>
          </a:prstGeom>
          <a:noFill/>
        </p:spPr>
      </p:pic>
      <p:pic>
        <p:nvPicPr>
          <p:cNvPr id="8" name="Picture 5" descr="starship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714488"/>
            <a:ext cx="548640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236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505.ru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User</cp:lastModifiedBy>
  <cp:revision>4</cp:revision>
  <dcterms:created xsi:type="dcterms:W3CDTF">2010-02-26T17:35:06Z</dcterms:created>
  <dcterms:modified xsi:type="dcterms:W3CDTF">2011-12-10T11:44:42Z</dcterms:modified>
</cp:coreProperties>
</file>