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56" r:id="rId2"/>
    <p:sldId id="261" r:id="rId3"/>
    <p:sldId id="280" r:id="rId4"/>
    <p:sldId id="277" r:id="rId5"/>
    <p:sldId id="281" r:id="rId6"/>
    <p:sldId id="273" r:id="rId7"/>
    <p:sldId id="270" r:id="rId8"/>
    <p:sldId id="276" r:id="rId9"/>
    <p:sldId id="275" r:id="rId10"/>
    <p:sldId id="274" r:id="rId11"/>
    <p:sldId id="282" r:id="rId12"/>
    <p:sldId id="264" r:id="rId13"/>
    <p:sldId id="260" r:id="rId14"/>
    <p:sldId id="259" r:id="rId15"/>
    <p:sldId id="268" r:id="rId16"/>
    <p:sldId id="27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00"/>
    <a:srgbClr val="003300"/>
    <a:srgbClr val="CC0000"/>
    <a:srgbClr val="000066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4621EB1-B8ED-4339-A133-AC99FF95DC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6867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368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368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C6770-96C6-4C1A-A27C-653AA798E7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D98179-E422-41BB-9CE4-E3C38E3D44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E7414-9D18-4BC8-A8DB-576EB4F408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A34FCD-8899-47FC-A9B2-34D3843578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67CCF5-11F0-4A29-9F55-A5E7CBD2F2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E75416-598F-4A30-A221-1FFDD62295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1340C-F822-42DF-B8E7-058FF19EB5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A2B966-7339-4D3A-B5C7-D90F90EC51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F7F59-DA0C-4270-9BB7-ABE5AE987C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6A4DB-95FF-4F28-BB31-466C31B3A9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D4949643-6C9D-40F0-814B-99ED3BFCFCD5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//images.yandex.ru/yandsearch?text=%D1%84%D0%BE%D1%82%D0%BE%20%D0%B6%D0%B8%D0%B2%D0%BE%D1%82%D0%BD%D1%8B%D1%85%20%D0%BB%D0%B5%D0%B2%20%D0%BC%D1%8B%D1%88%D1%8C&amp;rpt=simage&amp;img_url=www.walls-world.ru%2Fwallpapers%2Fanimal%2Fwallpapers_19524_800x600.jpg&amp;p=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hyperlink" Target="//images.yandex.ru/yandsearch?text=%D0%B6%D0%B8%D0%B2%D0%BE%D1%82%D0%BD%D1%8B%D0%B5%20%D1%84%D0%BE%D1%82%D0%BE%20%D0%B1%D0%BE%D0%B1%D1%80&amp;rpt=simage&amp;p=0&amp;img_url=image.tsn.ua%2Fmedia%2Fimages%2Foriginal%2FJun2010%2F235094.jpg" TargetMode="Externa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hyperlink" Target="//images.yandex.ru/yandsearch?text=%D1%84%D0%BE%D1%82%D0%BE%20%D0%B6%D0%B8%D0%B2%D0%BE%D1%82%D0%BD%D1%8B%D1%85%20%D0%BC%D1%8B%D1%88%D1%8C&amp;rpt=simage&amp;img_url=www.mymobilka.net.ru%2Fmodules%2FAlbum%2Falbum%2F240x400%2Fzhivotnye%2Fmyshi-zhivotnye-6053.jpg&amp;p=2" TargetMode="Externa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5.jpeg"/><Relationship Id="rId7" Type="http://schemas.openxmlformats.org/officeDocument/2006/relationships/image" Target="http://www.floranimal.ru/gallery/big/3832.jpg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hyperlink" Target="//images.yandex.ru/yandsearch?text=%D1%84%D0%BE%D1%82%D0%BE%20%D0%B6%D0%B8%D0%B2%D0%BE%D1%82%D0%BD%D1%8B%D1%85%20%D1%82%D1%83%D1%88%D0%BA%D0%B0%D0%BD%D1%87%D0%B8%D0%BA&amp;rpt=simage&amp;img_url=s49.radikal.ru%2Fi125%2F0901%2Fa5%2Ffc7e28ef814a.jpg&amp;p=2" TargetMode="External"/><Relationship Id="rId9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hyperlink" Target="http://www.bestcomputers.ru/news/422/14/12/2010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hyperlink" Target="http://www.bestcomputers.ru/" TargetMode="Externa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Природа_0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488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 descr="Природа_0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488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809750" y="3246438"/>
            <a:ext cx="24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>
                <a:latin typeface="Arial" charset="0"/>
              </a:rPr>
              <a:t> </a:t>
            </a: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1258888" y="2214554"/>
            <a:ext cx="6956450" cy="2357454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Э к о л о г и ч е с к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ая</a:t>
            </a:r>
            <a:endParaRPr lang="ru-RU" sz="3600" kern="10" spc="-360" dirty="0" smtClean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  <a:p>
            <a:pPr algn="ctr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карусель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4348163" y="5456238"/>
            <a:ext cx="50323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000">
                <a:solidFill>
                  <a:srgbClr val="000066"/>
                </a:solidFill>
                <a:latin typeface="Arial" charset="0"/>
              </a:rPr>
              <a:t>Выполнила: учитель начальных классов </a:t>
            </a:r>
          </a:p>
          <a:p>
            <a:pPr algn="ctr"/>
            <a:r>
              <a:rPr lang="ru-RU" sz="2000">
                <a:solidFill>
                  <a:srgbClr val="000066"/>
                </a:solidFill>
                <a:latin typeface="Arial" charset="0"/>
              </a:rPr>
              <a:t>Коробейникова Наталья Александровна</a:t>
            </a:r>
          </a:p>
          <a:p>
            <a:pPr algn="ctr"/>
            <a:r>
              <a:rPr lang="ru-RU" sz="2000">
                <a:solidFill>
                  <a:srgbClr val="000066"/>
                </a:solidFill>
                <a:latin typeface="Arial" charset="0"/>
              </a:rPr>
              <a:t>«МОУ Солоновская средняя</a:t>
            </a:r>
          </a:p>
          <a:p>
            <a:pPr algn="ctr"/>
            <a:r>
              <a:rPr lang="ru-RU" sz="2000">
                <a:solidFill>
                  <a:srgbClr val="000066"/>
                </a:solidFill>
                <a:latin typeface="Arial" charset="0"/>
              </a:rPr>
              <a:t> общеобразовательная школа»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86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6" name="Picture 9" descr="iрррпррр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908050"/>
            <a:ext cx="7345362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2708" name="WordArt 4"/>
          <p:cNvSpPr>
            <a:spLocks noChangeArrowheads="1" noChangeShapeType="1" noTextEdit="1"/>
          </p:cNvSpPr>
          <p:nvPr/>
        </p:nvSpPr>
        <p:spPr bwMode="auto">
          <a:xfrm>
            <a:off x="1403350" y="549275"/>
            <a:ext cx="676910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Защитим нашу Землю!</a:t>
            </a:r>
          </a:p>
        </p:txBody>
      </p:sp>
      <p:pic>
        <p:nvPicPr>
          <p:cNvPr id="72709" name="Picture 5" descr="Монголия Снежный бар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3644900"/>
            <a:ext cx="1970087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711" name="Picture 7" descr="тиг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484313"/>
            <a:ext cx="3095625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712" name="Picture 8" descr="гора Белух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1484313"/>
            <a:ext cx="273685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713" name="Picture 9" descr="тетере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475" y="4292600"/>
            <a:ext cx="2592388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714" name="Picture 10" descr="пеночк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3789363"/>
            <a:ext cx="1936750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7270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0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72" name="Picture 8" descr="i?id=111673749-00&amp;n=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476250"/>
            <a:ext cx="3095625" cy="2346325"/>
          </a:xfrm>
          <a:prstGeom prst="rect">
            <a:avLst/>
          </a:prstGeom>
          <a:noFill/>
        </p:spPr>
      </p:pic>
      <p:pic>
        <p:nvPicPr>
          <p:cNvPr id="11275" name="Picture 11" descr="кенгуру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404813"/>
            <a:ext cx="3654425" cy="5481637"/>
          </a:xfrm>
          <a:prstGeom prst="rect">
            <a:avLst/>
          </a:prstGeom>
          <a:noFill/>
        </p:spPr>
      </p:pic>
      <p:pic>
        <p:nvPicPr>
          <p:cNvPr id="11278" name="Picture 14" descr="i?id=102072244-02&amp;n=3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5650" y="3667125"/>
            <a:ext cx="3095625" cy="214153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6" grpId="1"/>
      <p:bldP spid="11267" grpId="0" build="p"/>
      <p:bldP spid="11267" grpId="1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76250"/>
            <a:ext cx="3455987" cy="25812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3573463"/>
            <a:ext cx="2328862" cy="25923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7175" name="Picture 7"/>
          <p:cNvPicPr>
            <a:picLocks noChangeAspect="1" noChangeArrowheads="1"/>
          </p:cNvPicPr>
          <p:nvPr>
            <p:ph type="body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003800" y="404813"/>
            <a:ext cx="3671888" cy="2493962"/>
          </a:xfrm>
          <a:noFill/>
          <a:ln w="28575">
            <a:solidFill>
              <a:schemeClr val="tx1"/>
            </a:solidFill>
          </a:ln>
        </p:spPr>
      </p:pic>
      <p:pic>
        <p:nvPicPr>
          <p:cNvPr id="7176" name="Picture 8" descr="i?id=103785725-02&amp;n=3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3716338"/>
            <a:ext cx="3384550" cy="25638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Documents and Settings\Admin\Мои документы\Мои рисунки\belki_0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196975"/>
            <a:ext cx="741680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86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>
                <a:effectLst/>
              </a:rPr>
              <a:t>т</a:t>
            </a:r>
          </a:p>
          <a:p>
            <a:endParaRPr lang="ru-RU" sz="2400">
              <a:solidFill>
                <a:srgbClr val="000066"/>
              </a:solidFill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2843213" y="2060575"/>
            <a:ext cx="574675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>
                <a:solidFill>
                  <a:srgbClr val="000000"/>
                </a:solidFill>
              </a:rPr>
              <a:t>1</a:t>
            </a:r>
            <a:r>
              <a:rPr lang="ru-RU" sz="2400">
                <a:solidFill>
                  <a:srgbClr val="000000"/>
                </a:solidFill>
              </a:rPr>
              <a:t>.</a:t>
            </a:r>
            <a:r>
              <a:rPr lang="ru-RU" sz="2400">
                <a:solidFill>
                  <a:srgbClr val="000066"/>
                </a:solidFill>
              </a:rPr>
              <a:t>к</a:t>
            </a: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3995738" y="2060575"/>
            <a:ext cx="574675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р</a:t>
            </a: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3419475" y="2060575"/>
            <a:ext cx="574675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>
                <a:solidFill>
                  <a:srgbClr val="CC0000"/>
                </a:solidFill>
              </a:rPr>
              <a:t>о</a:t>
            </a: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4572000" y="2060575"/>
            <a:ext cx="574675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с</a:t>
            </a:r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5148263" y="2060575"/>
            <a:ext cx="574675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а</a:t>
            </a:r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3419475" y="2708275"/>
            <a:ext cx="574675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>
                <a:solidFill>
                  <a:srgbClr val="000000"/>
                </a:solidFill>
              </a:rPr>
              <a:t>2.</a:t>
            </a:r>
            <a:r>
              <a:rPr lang="ru-RU" sz="1400">
                <a:solidFill>
                  <a:srgbClr val="CC0000"/>
                </a:solidFill>
              </a:rPr>
              <a:t> </a:t>
            </a:r>
            <a:r>
              <a:rPr lang="ru-RU" sz="2400">
                <a:solidFill>
                  <a:srgbClr val="CC0000"/>
                </a:solidFill>
              </a:rPr>
              <a:t>х</a:t>
            </a:r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5724525" y="2060575"/>
            <a:ext cx="574675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к</a:t>
            </a:r>
          </a:p>
        </p:txBody>
      </p:sp>
      <p:sp>
        <p:nvSpPr>
          <p:cNvPr id="41997" name="Rectangle 13"/>
          <p:cNvSpPr>
            <a:spLocks noChangeArrowheads="1"/>
          </p:cNvSpPr>
          <p:nvPr/>
        </p:nvSpPr>
        <p:spPr bwMode="auto">
          <a:xfrm>
            <a:off x="3995738" y="2708275"/>
            <a:ext cx="574675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о</a:t>
            </a:r>
          </a:p>
        </p:txBody>
      </p:sp>
      <p:sp>
        <p:nvSpPr>
          <p:cNvPr id="41998" name="Rectangle 14"/>
          <p:cNvSpPr>
            <a:spLocks noChangeArrowheads="1"/>
          </p:cNvSpPr>
          <p:nvPr/>
        </p:nvSpPr>
        <p:spPr bwMode="auto">
          <a:xfrm>
            <a:off x="4572000" y="2708275"/>
            <a:ext cx="574675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р</a:t>
            </a:r>
          </a:p>
        </p:txBody>
      </p:sp>
      <p:sp>
        <p:nvSpPr>
          <p:cNvPr id="41999" name="Rectangle 15"/>
          <p:cNvSpPr>
            <a:spLocks noChangeArrowheads="1"/>
          </p:cNvSpPr>
          <p:nvPr/>
        </p:nvSpPr>
        <p:spPr bwMode="auto">
          <a:xfrm>
            <a:off x="5148263" y="2708275"/>
            <a:ext cx="574675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ё</a:t>
            </a:r>
          </a:p>
        </p:txBody>
      </p:sp>
      <p:sp>
        <p:nvSpPr>
          <p:cNvPr id="42000" name="Rectangle 16"/>
          <p:cNvSpPr>
            <a:spLocks noChangeArrowheads="1"/>
          </p:cNvSpPr>
          <p:nvPr/>
        </p:nvSpPr>
        <p:spPr bwMode="auto">
          <a:xfrm>
            <a:off x="3419475" y="33575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>
                <a:solidFill>
                  <a:srgbClr val="000000"/>
                </a:solidFill>
              </a:rPr>
              <a:t>3.</a:t>
            </a:r>
            <a:r>
              <a:rPr lang="ru-RU" sz="2400">
                <a:solidFill>
                  <a:srgbClr val="CC0000"/>
                </a:solidFill>
              </a:rPr>
              <a:t> р</a:t>
            </a:r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5724525" y="2708275"/>
            <a:ext cx="574675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к</a:t>
            </a:r>
          </a:p>
        </p:txBody>
      </p:sp>
      <p:sp>
        <p:nvSpPr>
          <p:cNvPr id="42002" name="Rectangle 18"/>
          <p:cNvSpPr>
            <a:spLocks noChangeArrowheads="1"/>
          </p:cNvSpPr>
          <p:nvPr/>
        </p:nvSpPr>
        <p:spPr bwMode="auto">
          <a:xfrm>
            <a:off x="3995738" y="33575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ы</a:t>
            </a:r>
          </a:p>
        </p:txBody>
      </p:sp>
      <p:sp>
        <p:nvSpPr>
          <p:cNvPr id="42003" name="Rectangle 19"/>
          <p:cNvSpPr>
            <a:spLocks noChangeArrowheads="1"/>
          </p:cNvSpPr>
          <p:nvPr/>
        </p:nvSpPr>
        <p:spPr bwMode="auto">
          <a:xfrm>
            <a:off x="4572000" y="33575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с</a:t>
            </a:r>
          </a:p>
        </p:txBody>
      </p:sp>
      <p:sp>
        <p:nvSpPr>
          <p:cNvPr id="42004" name="Rectangle 20"/>
          <p:cNvSpPr>
            <a:spLocks noChangeArrowheads="1"/>
          </p:cNvSpPr>
          <p:nvPr/>
        </p:nvSpPr>
        <p:spPr bwMode="auto">
          <a:xfrm>
            <a:off x="3419475" y="5949950"/>
            <a:ext cx="574675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>
                <a:solidFill>
                  <a:srgbClr val="000000"/>
                </a:solidFill>
              </a:rPr>
              <a:t>7.</a:t>
            </a:r>
            <a:r>
              <a:rPr lang="ru-RU" sz="2400">
                <a:solidFill>
                  <a:srgbClr val="CC0000"/>
                </a:solidFill>
              </a:rPr>
              <a:t> й</a:t>
            </a:r>
          </a:p>
        </p:txBody>
      </p:sp>
      <p:sp>
        <p:nvSpPr>
          <p:cNvPr id="42005" name="Rectangle 21"/>
          <p:cNvSpPr>
            <a:spLocks noChangeArrowheads="1"/>
          </p:cNvSpPr>
          <p:nvPr/>
        </p:nvSpPr>
        <p:spPr bwMode="auto">
          <a:xfrm>
            <a:off x="5148263" y="3357563"/>
            <a:ext cx="576262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ь</a:t>
            </a:r>
          </a:p>
        </p:txBody>
      </p:sp>
      <p:sp>
        <p:nvSpPr>
          <p:cNvPr id="42006" name="Rectangle 22"/>
          <p:cNvSpPr>
            <a:spLocks noChangeArrowheads="1"/>
          </p:cNvSpPr>
          <p:nvPr/>
        </p:nvSpPr>
        <p:spPr bwMode="auto">
          <a:xfrm>
            <a:off x="3419475" y="40052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CC0000"/>
                </a:solidFill>
              </a:rPr>
              <a:t>а</a:t>
            </a:r>
          </a:p>
        </p:txBody>
      </p:sp>
      <p:sp>
        <p:nvSpPr>
          <p:cNvPr id="42007" name="Rectangle 23"/>
          <p:cNvSpPr>
            <a:spLocks noChangeArrowheads="1"/>
          </p:cNvSpPr>
          <p:nvPr/>
        </p:nvSpPr>
        <p:spPr bwMode="auto">
          <a:xfrm>
            <a:off x="2268538" y="40052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и</a:t>
            </a:r>
          </a:p>
        </p:txBody>
      </p:sp>
      <p:sp>
        <p:nvSpPr>
          <p:cNvPr id="42008" name="Rectangle 24"/>
          <p:cNvSpPr>
            <a:spLocks noChangeArrowheads="1"/>
          </p:cNvSpPr>
          <p:nvPr/>
        </p:nvSpPr>
        <p:spPr bwMode="auto">
          <a:xfrm>
            <a:off x="2843213" y="40052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с</a:t>
            </a:r>
          </a:p>
        </p:txBody>
      </p:sp>
      <p:sp>
        <p:nvSpPr>
          <p:cNvPr id="42009" name="Rectangle 25"/>
          <p:cNvSpPr>
            <a:spLocks noChangeArrowheads="1"/>
          </p:cNvSpPr>
          <p:nvPr/>
        </p:nvSpPr>
        <p:spPr bwMode="auto">
          <a:xfrm>
            <a:off x="1692275" y="40052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>
                <a:solidFill>
                  <a:srgbClr val="000000"/>
                </a:solidFill>
              </a:rPr>
              <a:t>4.</a:t>
            </a:r>
            <a:r>
              <a:rPr lang="ru-RU" sz="2400">
                <a:solidFill>
                  <a:srgbClr val="000066"/>
                </a:solidFill>
              </a:rPr>
              <a:t> л</a:t>
            </a:r>
          </a:p>
        </p:txBody>
      </p:sp>
      <p:sp>
        <p:nvSpPr>
          <p:cNvPr id="42010" name="Rectangle 26"/>
          <p:cNvSpPr>
            <a:spLocks noChangeArrowheads="1"/>
          </p:cNvSpPr>
          <p:nvPr/>
        </p:nvSpPr>
        <p:spPr bwMode="auto">
          <a:xfrm>
            <a:off x="2843213" y="46529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а</a:t>
            </a:r>
          </a:p>
        </p:txBody>
      </p:sp>
      <p:sp>
        <p:nvSpPr>
          <p:cNvPr id="42011" name="Rectangle 27"/>
          <p:cNvSpPr>
            <a:spLocks noChangeArrowheads="1"/>
          </p:cNvSpPr>
          <p:nvPr/>
        </p:nvSpPr>
        <p:spPr bwMode="auto">
          <a:xfrm>
            <a:off x="3419475" y="46529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CC0000"/>
                </a:solidFill>
              </a:rPr>
              <a:t>н</a:t>
            </a:r>
          </a:p>
        </p:txBody>
      </p:sp>
      <p:sp>
        <p:nvSpPr>
          <p:cNvPr id="42012" name="Rectangle 28"/>
          <p:cNvSpPr>
            <a:spLocks noChangeArrowheads="1"/>
          </p:cNvSpPr>
          <p:nvPr/>
        </p:nvSpPr>
        <p:spPr bwMode="auto">
          <a:xfrm>
            <a:off x="2268538" y="46529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к</a:t>
            </a:r>
          </a:p>
        </p:txBody>
      </p:sp>
      <p:sp>
        <p:nvSpPr>
          <p:cNvPr id="42013" name="Rectangle 29"/>
          <p:cNvSpPr>
            <a:spLocks noChangeArrowheads="1"/>
          </p:cNvSpPr>
          <p:nvPr/>
        </p:nvSpPr>
        <p:spPr bwMode="auto">
          <a:xfrm>
            <a:off x="1692275" y="46529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ш</a:t>
            </a:r>
          </a:p>
        </p:txBody>
      </p:sp>
      <p:sp>
        <p:nvSpPr>
          <p:cNvPr id="42014" name="Rectangle 30"/>
          <p:cNvSpPr>
            <a:spLocks noChangeArrowheads="1"/>
          </p:cNvSpPr>
          <p:nvPr/>
        </p:nvSpPr>
        <p:spPr bwMode="auto">
          <a:xfrm>
            <a:off x="1116013" y="46529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у</a:t>
            </a:r>
          </a:p>
        </p:txBody>
      </p:sp>
      <p:sp>
        <p:nvSpPr>
          <p:cNvPr id="42015" name="Rectangle 31"/>
          <p:cNvSpPr>
            <a:spLocks noChangeArrowheads="1"/>
          </p:cNvSpPr>
          <p:nvPr/>
        </p:nvSpPr>
        <p:spPr bwMode="auto">
          <a:xfrm>
            <a:off x="3995738" y="46529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ч</a:t>
            </a:r>
          </a:p>
        </p:txBody>
      </p:sp>
      <p:sp>
        <p:nvSpPr>
          <p:cNvPr id="42017" name="Rectangle 33"/>
          <p:cNvSpPr>
            <a:spLocks noChangeArrowheads="1"/>
          </p:cNvSpPr>
          <p:nvPr/>
        </p:nvSpPr>
        <p:spPr bwMode="auto">
          <a:xfrm>
            <a:off x="4572000" y="46529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и</a:t>
            </a:r>
          </a:p>
        </p:txBody>
      </p:sp>
      <p:sp>
        <p:nvSpPr>
          <p:cNvPr id="42018" name="Rectangle 34"/>
          <p:cNvSpPr>
            <a:spLocks noChangeArrowheads="1"/>
          </p:cNvSpPr>
          <p:nvPr/>
        </p:nvSpPr>
        <p:spPr bwMode="auto">
          <a:xfrm>
            <a:off x="539750" y="53006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>
                <a:solidFill>
                  <a:srgbClr val="000000"/>
                </a:solidFill>
              </a:rPr>
              <a:t>6.</a:t>
            </a:r>
            <a:r>
              <a:rPr lang="ru-RU" sz="2400">
                <a:solidFill>
                  <a:srgbClr val="000066"/>
                </a:solidFill>
              </a:rPr>
              <a:t> к</a:t>
            </a:r>
          </a:p>
        </p:txBody>
      </p:sp>
      <p:sp>
        <p:nvSpPr>
          <p:cNvPr id="42019" name="Rectangle 35"/>
          <p:cNvSpPr>
            <a:spLocks noChangeArrowheads="1"/>
          </p:cNvSpPr>
          <p:nvPr/>
        </p:nvSpPr>
        <p:spPr bwMode="auto">
          <a:xfrm>
            <a:off x="1116013" y="53006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о</a:t>
            </a:r>
          </a:p>
        </p:txBody>
      </p:sp>
      <p:sp>
        <p:nvSpPr>
          <p:cNvPr id="42020" name="Rectangle 36"/>
          <p:cNvSpPr>
            <a:spLocks noChangeArrowheads="1"/>
          </p:cNvSpPr>
          <p:nvPr/>
        </p:nvSpPr>
        <p:spPr bwMode="auto">
          <a:xfrm>
            <a:off x="1692275" y="53006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с</a:t>
            </a:r>
          </a:p>
        </p:txBody>
      </p:sp>
      <p:sp>
        <p:nvSpPr>
          <p:cNvPr id="42021" name="Rectangle 37"/>
          <p:cNvSpPr>
            <a:spLocks noChangeArrowheads="1"/>
          </p:cNvSpPr>
          <p:nvPr/>
        </p:nvSpPr>
        <p:spPr bwMode="auto">
          <a:xfrm>
            <a:off x="2268538" y="53006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у</a:t>
            </a:r>
          </a:p>
        </p:txBody>
      </p:sp>
      <p:sp>
        <p:nvSpPr>
          <p:cNvPr id="42022" name="Rectangle 38"/>
          <p:cNvSpPr>
            <a:spLocks noChangeArrowheads="1"/>
          </p:cNvSpPr>
          <p:nvPr/>
        </p:nvSpPr>
        <p:spPr bwMode="auto">
          <a:xfrm>
            <a:off x="2843213" y="53006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л</a:t>
            </a:r>
          </a:p>
        </p:txBody>
      </p:sp>
      <p:sp>
        <p:nvSpPr>
          <p:cNvPr id="42023" name="Rectangle 39"/>
          <p:cNvSpPr>
            <a:spLocks noChangeArrowheads="1"/>
          </p:cNvSpPr>
          <p:nvPr/>
        </p:nvSpPr>
        <p:spPr bwMode="auto">
          <a:xfrm>
            <a:off x="3419475" y="53006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CC0000"/>
                </a:solidFill>
              </a:rPr>
              <a:t>я</a:t>
            </a:r>
          </a:p>
        </p:txBody>
      </p:sp>
      <p:sp>
        <p:nvSpPr>
          <p:cNvPr id="42024" name="Rectangle 40"/>
          <p:cNvSpPr>
            <a:spLocks noChangeArrowheads="1"/>
          </p:cNvSpPr>
          <p:nvPr/>
        </p:nvSpPr>
        <p:spPr bwMode="auto">
          <a:xfrm>
            <a:off x="5148263" y="4652963"/>
            <a:ext cx="574675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66"/>
                </a:solidFill>
              </a:rPr>
              <a:t>к</a:t>
            </a:r>
          </a:p>
        </p:txBody>
      </p:sp>
      <p:pic>
        <p:nvPicPr>
          <p:cNvPr id="42025" name="Picture 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260350"/>
            <a:ext cx="2066925" cy="14033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2026" name="Picture 42" descr="1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2081213" cy="1565275"/>
          </a:xfrm>
          <a:prstGeom prst="rect">
            <a:avLst/>
          </a:prstGeom>
          <a:noFill/>
        </p:spPr>
      </p:pic>
      <p:pic>
        <p:nvPicPr>
          <p:cNvPr id="42027" name="Picture 43" descr="i?id=15351481-02&amp;n=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19475" y="188913"/>
            <a:ext cx="2413000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28" name="Picture 44" descr="http://www.floranimal.ru/gallery/big/3832.jpg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250825" y="1844675"/>
            <a:ext cx="171132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30" name="Picture 46" descr="Корсак и его жизнь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04025" y="4437063"/>
            <a:ext cx="2087563" cy="2087562"/>
          </a:xfrm>
          <a:prstGeom prst="rect">
            <a:avLst/>
          </a:prstGeom>
          <a:noFill/>
        </p:spPr>
      </p:pic>
      <p:pic>
        <p:nvPicPr>
          <p:cNvPr id="42032" name="Picture 48" descr="3579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48488" y="1989138"/>
            <a:ext cx="1766887" cy="1943100"/>
          </a:xfrm>
          <a:prstGeom prst="rect">
            <a:avLst/>
          </a:prstGeom>
          <a:noFill/>
        </p:spPr>
      </p:pic>
      <p:sp>
        <p:nvSpPr>
          <p:cNvPr id="42034" name="Rectangle 50"/>
          <p:cNvSpPr>
            <a:spLocks noChangeArrowheads="1"/>
          </p:cNvSpPr>
          <p:nvPr/>
        </p:nvSpPr>
        <p:spPr bwMode="auto">
          <a:xfrm>
            <a:off x="539750" y="4652963"/>
            <a:ext cx="57626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>
                <a:solidFill>
                  <a:srgbClr val="000000"/>
                </a:solidFill>
              </a:rPr>
              <a:t>5.</a:t>
            </a:r>
            <a:r>
              <a:rPr lang="ru-RU" sz="2400">
                <a:solidFill>
                  <a:srgbClr val="000066"/>
                </a:solidFill>
              </a:rPr>
              <a:t> т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419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1989138"/>
            <a:ext cx="40386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4427538" y="1989138"/>
            <a:ext cx="432117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003300"/>
                </a:solidFill>
                <a:latin typeface="Dotum" pitchFamily="34" charset="-127"/>
              </a:rPr>
              <a:t>Ты, человек, люби природу,</a:t>
            </a:r>
          </a:p>
          <a:p>
            <a:r>
              <a:rPr lang="ru-RU" sz="2400" b="1" i="1">
                <a:solidFill>
                  <a:srgbClr val="003300"/>
                </a:solidFill>
                <a:latin typeface="Dotum" pitchFamily="34" charset="-127"/>
              </a:rPr>
              <a:t>Хоть иногда ее жалей.</a:t>
            </a:r>
          </a:p>
          <a:p>
            <a:r>
              <a:rPr lang="ru-RU" sz="2400" b="1" i="1" dirty="0">
                <a:solidFill>
                  <a:srgbClr val="003300"/>
                </a:solidFill>
                <a:latin typeface="Dotum" pitchFamily="34" charset="-127"/>
              </a:rPr>
              <a:t>В увеселительных походах</a:t>
            </a:r>
          </a:p>
          <a:p>
            <a:r>
              <a:rPr lang="ru-RU" sz="2400" b="1" i="1" dirty="0">
                <a:solidFill>
                  <a:srgbClr val="003300"/>
                </a:solidFill>
                <a:latin typeface="Dotum" pitchFamily="34" charset="-127"/>
              </a:rPr>
              <a:t>Не растопчи ее полей!</a:t>
            </a:r>
          </a:p>
          <a:p>
            <a:r>
              <a:rPr lang="ru-RU" sz="2400" b="1" i="1" dirty="0">
                <a:solidFill>
                  <a:srgbClr val="003300"/>
                </a:solidFill>
                <a:latin typeface="Dotum" pitchFamily="34" charset="-127"/>
              </a:rPr>
              <a:t>Не жги ее напропалую</a:t>
            </a:r>
          </a:p>
          <a:p>
            <a:r>
              <a:rPr lang="ru-RU" sz="2400" b="1" i="1" dirty="0">
                <a:solidFill>
                  <a:srgbClr val="003300"/>
                </a:solidFill>
                <a:latin typeface="Dotum" pitchFamily="34" charset="-127"/>
              </a:rPr>
              <a:t>И не исчерпывай до дна, </a:t>
            </a:r>
          </a:p>
          <a:p>
            <a:r>
              <a:rPr lang="ru-RU" sz="2400" b="1" i="1" dirty="0">
                <a:solidFill>
                  <a:srgbClr val="003300"/>
                </a:solidFill>
                <a:latin typeface="Dotum" pitchFamily="34" charset="-127"/>
              </a:rPr>
              <a:t>И помни истину простую: </a:t>
            </a:r>
          </a:p>
          <a:p>
            <a:r>
              <a:rPr lang="ru-RU" sz="2400" b="1" i="1" dirty="0">
                <a:solidFill>
                  <a:srgbClr val="003300"/>
                </a:solidFill>
                <a:latin typeface="Dotum" pitchFamily="34" charset="-127"/>
              </a:rPr>
              <a:t>Нас много, а она одна…</a:t>
            </a:r>
          </a:p>
          <a:p>
            <a:pPr algn="r"/>
            <a:r>
              <a:rPr lang="ru-RU" sz="2400" b="1" i="1" dirty="0">
                <a:solidFill>
                  <a:srgbClr val="003300"/>
                </a:solidFill>
                <a:latin typeface="Dotum" pitchFamily="34" charset="-127"/>
              </a:rPr>
              <a:t>Шеффер</a:t>
            </a:r>
          </a:p>
        </p:txBody>
      </p:sp>
      <p:pic>
        <p:nvPicPr>
          <p:cNvPr id="58389" name="Picture 21" descr="normal_3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620713"/>
            <a:ext cx="4013200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1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8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8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58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8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83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/>
      <p:bldP spid="61446" grpId="0" build="p"/>
      <p:bldP spid="6144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9" name="Picture 4" descr="1207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88913"/>
            <a:ext cx="3168650" cy="3168650"/>
          </a:xfrm>
          <a:noFill/>
          <a:ln/>
        </p:spPr>
      </p:pic>
      <p:pic>
        <p:nvPicPr>
          <p:cNvPr id="8202" name="Picture 10" descr="Перевозить туристов на Алтае будут современные автобус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860800"/>
            <a:ext cx="3603625" cy="2705100"/>
          </a:xfrm>
          <a:prstGeom prst="rect">
            <a:avLst/>
          </a:prstGeom>
          <a:noFill/>
        </p:spPr>
      </p:pic>
      <p:pic>
        <p:nvPicPr>
          <p:cNvPr id="8206" name="Picture 14" descr="5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860800"/>
            <a:ext cx="3779838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15" descr="0231a6423047b7fec54ae6f698459a38_bi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260350"/>
            <a:ext cx="3889375" cy="291941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4517" name="Picture 5" descr="z-images__mas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3086100"/>
            <a:ext cx="914400" cy="685800"/>
          </a:xfrm>
          <a:prstGeom prst="rect">
            <a:avLst/>
          </a:prstGeom>
          <a:noFill/>
        </p:spPr>
      </p:pic>
      <p:pic>
        <p:nvPicPr>
          <p:cNvPr id="64527" name="Picture 15" descr="Современные технологии ООО «БАУСТОУН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3068638"/>
            <a:ext cx="4032250" cy="3009900"/>
          </a:xfrm>
          <a:prstGeom prst="rect">
            <a:avLst/>
          </a:prstGeom>
          <a:noFill/>
        </p:spPr>
      </p:pic>
      <p:pic>
        <p:nvPicPr>
          <p:cNvPr id="64529" name="Picture 17" descr="__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0"/>
            <a:ext cx="3635375" cy="2735263"/>
          </a:xfrm>
          <a:prstGeom prst="rect">
            <a:avLst/>
          </a:prstGeom>
          <a:noFill/>
        </p:spPr>
      </p:pic>
      <p:pic>
        <p:nvPicPr>
          <p:cNvPr id="64534" name="Picture 22" descr="0003908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3800" y="0"/>
            <a:ext cx="3816350" cy="275431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 nodePh="1">
                                  <p:stCondLst>
                                    <p:cond delay="4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xit" presetSubtype="32" fill="hold" grpId="2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3" presetClass="exit" presetSubtype="32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64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00" fill="hold"/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00" fill="hold"/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4" grpId="1"/>
      <p:bldP spid="64514" grpId="2"/>
      <p:bldP spid="64515" grpId="0" build="p"/>
      <p:bldP spid="64515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0423" name="Picture 7" descr="33cb2f34e6f6e522c8c5cf17cdff2e6d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404813"/>
            <a:ext cx="3240087" cy="1747837"/>
          </a:xfrm>
          <a:prstGeom prst="rect">
            <a:avLst/>
          </a:prstGeom>
          <a:noFill/>
        </p:spPr>
      </p:pic>
      <p:pic>
        <p:nvPicPr>
          <p:cNvPr id="60424" name="Picture 25" descr="цукенгшщгн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3213100"/>
            <a:ext cx="4249737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5" name="Picture 9" descr="top2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31913" y="404813"/>
            <a:ext cx="2355850" cy="2520950"/>
          </a:xfrm>
          <a:prstGeom prst="rect">
            <a:avLst/>
          </a:prstGeom>
          <a:noFill/>
        </p:spPr>
      </p:pic>
      <p:pic>
        <p:nvPicPr>
          <p:cNvPr id="60426" name="Picture 10" descr="11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95963" y="2420938"/>
            <a:ext cx="2986087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P spid="60418" grpId="1"/>
      <p:bldP spid="60419" grpId="0" build="p"/>
      <p:bldP spid="60419" grpI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9636" name="Picture 4" descr="таймень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04813"/>
            <a:ext cx="3024187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43" name="Picture 11" descr="m_1011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2255838"/>
            <a:ext cx="4608512" cy="3743325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39750" y="0"/>
            <a:ext cx="7777163" cy="1412875"/>
          </a:xfrm>
        </p:spPr>
        <p:txBody>
          <a:bodyPr/>
          <a:lstStyle/>
          <a:p>
            <a:r>
              <a:rPr lang="ru-RU" sz="6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Но</a:t>
            </a:r>
            <a:r>
              <a:rPr lang="ru-RU" sz="8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!</a:t>
            </a:r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8" name="Picture 7" descr="ьбю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606550"/>
            <a:ext cx="6769100" cy="499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2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52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2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0" grpId="0"/>
      <p:bldP spid="5223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3" name="Picture 5" descr="9597550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33375"/>
            <a:ext cx="8135938" cy="610235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9396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  <p:bldP spid="5939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8372" name="Picture 4" descr="1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88913"/>
            <a:ext cx="8353425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58371" grpId="0" build="p"/>
    </p:bld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1024</TotalTime>
  <Words>128</Words>
  <Application>Microsoft Office PowerPoint</Application>
  <PresentationFormat>Экран (4:3)</PresentationFormat>
  <Paragraphs>54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Tahoma</vt:lpstr>
      <vt:lpstr>Wingdings</vt:lpstr>
      <vt:lpstr>Dotum</vt:lpstr>
      <vt:lpstr>Текстура</vt:lpstr>
      <vt:lpstr>Слайд 1</vt:lpstr>
      <vt:lpstr>Слайд 2</vt:lpstr>
      <vt:lpstr>Слайд 3</vt:lpstr>
      <vt:lpstr>Слайд 4</vt:lpstr>
      <vt:lpstr>Слайд 5</vt:lpstr>
      <vt:lpstr>Но!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МОУ"солоновская средняя общеобразовательная школа"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Коробейникова</dc:creator>
  <cp:lastModifiedBy>user</cp:lastModifiedBy>
  <cp:revision>24</cp:revision>
  <dcterms:created xsi:type="dcterms:W3CDTF">2010-12-10T11:51:13Z</dcterms:created>
  <dcterms:modified xsi:type="dcterms:W3CDTF">2011-10-10T17:02:37Z</dcterms:modified>
</cp:coreProperties>
</file>