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C8A881-8511-4919-9582-AB210AA62869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0A307E-1D07-4FD2-9284-0C5FB22BC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D4662E-2205-4173-8334-C2C862E4039A}" type="datetimeFigureOut">
              <a:rPr lang="ru-RU" smtClean="0"/>
              <a:t>10.12.2011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FE8A41-E28E-4A0C-84D9-0234FB7287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00174"/>
            <a:ext cx="6858048" cy="1829761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Candara" pitchFamily="34" charset="0"/>
                <a:cs typeface="Latha" pitchFamily="2"/>
              </a:rPr>
              <a:t>Необычные музеи мира</a:t>
            </a:r>
            <a:endParaRPr lang="ru-RU" sz="8000" dirty="0">
              <a:latin typeface="Candara" pitchFamily="34" charset="0"/>
              <a:cs typeface="Latha" pitchFamily="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цикла</a:t>
            </a:r>
          </a:p>
          <a:p>
            <a:pPr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Экскурсия по виртуальному  музею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defRPr/>
            </a:pP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Коренева  О.В. , МОУ  «СОШ № 72»</a:t>
            </a:r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D:\урок музыки и МХК\презент. МХК\пл.и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233363"/>
            <a:ext cx="4786313" cy="648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D:\урок музыки и МХК\презент. МХК\пл.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238" y="139700"/>
            <a:ext cx="8426450" cy="636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D:\урок музыки и МХК\презент. МХК\пл.и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5488">
            <a:off x="138113" y="230188"/>
            <a:ext cx="8696325" cy="630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Documents and Settings\1\Рабочий стол\Новая папка\нм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7090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солонок и перечниц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Documents and Settings\1\Рабочий стол\Новая папка\нм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7090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музей шпионажа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3" descr="D:\урок музыки и МХК\презент. МХК\360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225" y="571500"/>
            <a:ext cx="85915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C:\Documents and Settings\1\Рабочий стол\Новая папка\нм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709025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Заголовок 2"/>
          <p:cNvSpPr>
            <a:spLocks noGrp="1"/>
          </p:cNvSpPr>
          <p:nvPr>
            <p:ph type="title"/>
          </p:nvPr>
        </p:nvSpPr>
        <p:spPr>
          <a:xfrm>
            <a:off x="428625" y="0"/>
            <a:ext cx="8329613" cy="1143000"/>
          </a:xfrm>
        </p:spPr>
        <p:txBody>
          <a:bodyPr/>
          <a:lstStyle/>
          <a:p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Рамень (национальной японской пищи)</a:t>
            </a:r>
            <a:endParaRPr lang="ru-RU" sz="28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Documents and Settings\1\Рабочий стол\Новая папка\нм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95350"/>
            <a:ext cx="8516938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/>
          <a:lstStyle/>
          <a:p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Средневековых орудий пыток</a:t>
            </a:r>
            <a:r>
              <a:rPr lang="ru-RU" sz="28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D:\урок музыки и МХК\презент. МХК\59558628_104329618b716c6rukop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71500"/>
            <a:ext cx="8715375" cy="58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Заголовок 2"/>
          <p:cNvSpPr>
            <a:spLocks noGrp="1"/>
          </p:cNvSpPr>
          <p:nvPr>
            <p:ph type="title"/>
          </p:nvPr>
        </p:nvSpPr>
        <p:spPr>
          <a:xfrm>
            <a:off x="285750" y="-214313"/>
            <a:ext cx="7470775" cy="1143001"/>
          </a:xfrm>
        </p:spPr>
        <p:txBody>
          <a:bodyPr/>
          <a:lstStyle/>
          <a:p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шпаргалок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D:\урок музыки и МХК\презент. МХК\shp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58763"/>
            <a:ext cx="8715375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 descr="C:\Documents and Settings\1\Рабочий стол\Новая папка\необм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61938"/>
            <a:ext cx="7916862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0"/>
            <a:ext cx="7470775" cy="1143000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Необычные музеи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3" descr="D:\урок музыки и МХК\презент. МХК\20101001_chocolate-exhibit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8" y="714375"/>
            <a:ext cx="8820150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Заголовок 2"/>
          <p:cNvSpPr>
            <a:spLocks noGrp="1"/>
          </p:cNvSpPr>
          <p:nvPr>
            <p:ph type="title"/>
          </p:nvPr>
        </p:nvSpPr>
        <p:spPr>
          <a:xfrm>
            <a:off x="428625" y="-214313"/>
            <a:ext cx="7470775" cy="1143001"/>
          </a:xfrm>
        </p:spPr>
        <p:txBody>
          <a:bodyPr/>
          <a:lstStyle/>
          <a:p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шоколада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D:\урок музыки и МХК\презент. МХК\shc1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9225"/>
            <a:ext cx="7143750" cy="630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Documents and Settings\1\Рабочий стол\Новая папка\на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425" y="571500"/>
            <a:ext cx="8472488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Documents and Settings\1\Рабочий стол\Новая папка\н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27050"/>
            <a:ext cx="8755062" cy="583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Documents and Settings\1\Рабочий стол\Новая папка\на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73088"/>
            <a:ext cx="8575675" cy="571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C:\Documents and Settings\1\Рабочий стол\Новая папка\на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09550"/>
            <a:ext cx="6072188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:\Documents and Settings\1\Рабочий стол\Новая папка\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14313"/>
            <a:ext cx="5072063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C:\Documents and Settings\1\Рабочий стол\Новая папка\на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695325"/>
            <a:ext cx="8542338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C:\Documents and Settings\1\Рабочий стол\Новая папка\на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620713"/>
            <a:ext cx="8504237" cy="566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D:\урок музыки и МХК\презент. МХК\нло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879475"/>
            <a:ext cx="4284663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музей и исследовательский центр НЛО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nts and Settings\1\Рабочий стол\Новая папка\нм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95350"/>
            <a:ext cx="86375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D:\урок музыки и МХК\презент. МХК\н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749300"/>
            <a:ext cx="889000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:\урок музыки и МХК\презент. МХК\нло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87325"/>
            <a:ext cx="8715375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Documents and Settings\1\Рабочий стол\Новая папка\нм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5883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денег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Documents and Settings\1\Рабочий стол\Новая папка\нм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852488"/>
            <a:ext cx="85883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Заголовок 2"/>
          <p:cNvSpPr>
            <a:spLocks noGrp="1"/>
          </p:cNvSpPr>
          <p:nvPr>
            <p:ph type="title"/>
          </p:nvPr>
        </p:nvSpPr>
        <p:spPr>
          <a:xfrm>
            <a:off x="214313" y="214313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наборов для обеда</a:t>
            </a:r>
            <a:r>
              <a:rPr lang="ru-RU" b="1" i="1" smtClean="0"/>
              <a:t/>
            </a:r>
            <a:br>
              <a:rPr lang="ru-RU" b="1" i="1" smtClean="0"/>
            </a:br>
            <a:endParaRPr lang="ru-RU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Documents and Settings\1\Рабочий стол\Новая папка\нм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895350"/>
            <a:ext cx="863758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0775" cy="11430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неудачного искусства</a:t>
            </a:r>
            <a:r>
              <a:rPr lang="ru-RU" i="1" smtClean="0"/>
              <a:t/>
            </a:r>
            <a:br>
              <a:rPr lang="ru-RU" i="1" smtClean="0"/>
            </a:b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</TotalTime>
  <Words>60</Words>
  <Application>Microsoft Office PowerPoint</Application>
  <PresentationFormat>Экран (4:3)</PresentationFormat>
  <Paragraphs>15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Тема1</vt:lpstr>
      <vt:lpstr>Официальная</vt:lpstr>
      <vt:lpstr>Открытая</vt:lpstr>
      <vt:lpstr>Необычные музеи мира</vt:lpstr>
      <vt:lpstr>Необычные музеи</vt:lpstr>
      <vt:lpstr>Международный музей и исследовательский центр НЛО </vt:lpstr>
      <vt:lpstr>Слайд 4</vt:lpstr>
      <vt:lpstr>Слайд 5</vt:lpstr>
      <vt:lpstr>Слайд 6</vt:lpstr>
      <vt:lpstr>Музей денег </vt:lpstr>
      <vt:lpstr>Музей наборов для обеда </vt:lpstr>
      <vt:lpstr>Музей неудачного искусства </vt:lpstr>
      <vt:lpstr>Слайд 10</vt:lpstr>
      <vt:lpstr>Слайд 11</vt:lpstr>
      <vt:lpstr>Слайд 12</vt:lpstr>
      <vt:lpstr>Музей солонок и перечниц </vt:lpstr>
      <vt:lpstr>Международный музей шпионажа </vt:lpstr>
      <vt:lpstr>Слайд 15</vt:lpstr>
      <vt:lpstr>Музей Рамень (национальной японской пищи)</vt:lpstr>
      <vt:lpstr>Музей Средневековых орудий пыток </vt:lpstr>
      <vt:lpstr>Музей шпаргалок</vt:lpstr>
      <vt:lpstr>Слайд 19</vt:lpstr>
      <vt:lpstr>Музей шоколада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музеи мира</dc:title>
  <dc:creator>*</dc:creator>
  <cp:lastModifiedBy>*</cp:lastModifiedBy>
  <cp:revision>1</cp:revision>
  <dcterms:created xsi:type="dcterms:W3CDTF">2011-12-09T20:09:45Z</dcterms:created>
  <dcterms:modified xsi:type="dcterms:W3CDTF">2011-12-09T20:14:16Z</dcterms:modified>
</cp:coreProperties>
</file>