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18" autoAdjust="0"/>
    <p:restoredTop sz="94709" autoAdjust="0"/>
  </p:normalViewPr>
  <p:slideViewPr>
    <p:cSldViewPr>
      <p:cViewPr varScale="1">
        <p:scale>
          <a:sx n="98" d="100"/>
          <a:sy n="98" d="100"/>
        </p:scale>
        <p:origin x="-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C4FDDED-E7F5-45D4-ABC4-813A095CF165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077CB72-518F-497E-8464-4D753A1DEA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93FC87-F064-490B-AA27-7760B54BD4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D0602-2077-4AC8-B9AC-38BF49F294EB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6D2D8-4565-4B7A-AAD0-EE3EBF922A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6234F-8BA8-429F-BD2C-86DA72074F29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10C58-D86F-4220-BCF0-10C150DD3C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3965-4057-45B9-B55E-47555C0BC18F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61E59-1C87-4878-A75B-703BAF1D99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6E033-5C7E-4E2A-AC41-3F38FFA21BAF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18B5E-C543-44E2-8369-73900421F0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B892-76E1-4DB2-A494-E9EEFAED58B9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10B1B-2194-43A6-9F32-B8E2CA44F5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832F3-2D14-4950-A400-BCA6A08AEA4B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512AC-68A4-4077-9C52-8A12C83D9A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F4134-40B5-4DA7-A7DB-050EEBADFA71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0687-9FA2-464D-9B86-3987993B78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74D5B-0AD1-43CE-BF20-5D822452D334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51699-CDA7-4549-9BF4-7BB2D90B25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E35C5-2DB5-423C-83D5-FB8247DFFE4B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70799-9301-4634-9AC9-EB2174E754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A0AAB-F004-4B2F-9A1F-F02515A0FFCB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8F84-B313-4065-B0CE-CA271507DB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E7B71-CE23-4AA0-B4AC-7FEA02C32003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D3CD5-4706-49BE-996E-6007C1A18C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032CAA-F7D8-4E8E-923B-3BC02C5078B3}" type="datetimeFigureOut">
              <a:rPr lang="ru-RU"/>
              <a:pPr>
                <a:defRPr/>
              </a:pPr>
              <a:t>21.02.2011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D24D99-2B0C-4A4C-90E6-D49A38ECE5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3" r:id="rId2"/>
    <p:sldLayoutId id="2147483732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33" r:id="rId9"/>
    <p:sldLayoutId id="2147483729" r:id="rId10"/>
    <p:sldLayoutId id="2147483730" r:id="rId11"/>
  </p:sldLayoutIdLst>
  <p:transition spd="med" advClick="0" advTm="500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851648" cy="147161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очему болят зубы ?</a:t>
            </a:r>
            <a:endParaRPr lang="ru-RU" sz="6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6681806" cy="3429024"/>
          </a:xfrm>
        </p:spPr>
        <p:txBody>
          <a:bodyPr>
            <a:normAutofit fontScale="925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научно-исследовательская работа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ученика 4 «б» класса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МОУ «Лицей №1» г.Подольска</a:t>
            </a:r>
          </a:p>
          <a:p>
            <a:pPr algn="l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Чернова Александра Дмитриевича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5286375"/>
            <a:ext cx="17859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341438"/>
            <a:ext cx="7907337" cy="50403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1. Сладкое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любят подавляющее большинство ребят, а точнее 29 человек из 42 или 69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%.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683568" y="620688"/>
            <a:ext cx="7772400" cy="618344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latin typeface="Monotype Corsiva" pitchFamily="66" charset="0"/>
              </a:rPr>
              <a:t>Что показало анкетирование.</a:t>
            </a:r>
            <a:endParaRPr lang="ru-RU" sz="4400" i="1" dirty="0">
              <a:latin typeface="Monotype Corsiva" pitchFamily="66" charset="0"/>
            </a:endParaRPr>
          </a:p>
        </p:txBody>
      </p:sp>
      <p:pic>
        <p:nvPicPr>
          <p:cNvPr id="5" name="Диаграмма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7013" y="2846388"/>
            <a:ext cx="4267200" cy="282892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28775"/>
            <a:ext cx="7772400" cy="5113338"/>
          </a:xfrm>
        </p:spPr>
        <p:txBody>
          <a:bodyPr/>
          <a:lstStyle/>
          <a:p>
            <a:pPr algn="just"/>
            <a:r>
              <a:rPr lang="ru-RU" sz="3200" dirty="0" smtClean="0">
                <a:latin typeface="Monotype Corsiva" pitchFamily="66" charset="0"/>
              </a:rPr>
              <a:t>2. </a:t>
            </a:r>
            <a:r>
              <a:rPr lang="ru-RU" sz="2800" dirty="0" smtClean="0">
                <a:latin typeface="Monotype Corsiva" pitchFamily="66" charset="0"/>
              </a:rPr>
              <a:t>Среди учеников тех, кто не чистит зубы - нет; тех, кто чистит зубы 2 раза в день - 31 человек (74%); 1 раз в день - 7 человек (17%); и есть даже те, кто чистит зубы 3 более раз в день, к сожалению, таких только 4 человека или всего 9%.</a:t>
            </a:r>
          </a:p>
          <a:p>
            <a:pPr algn="just"/>
            <a:endParaRPr lang="ru-RU" sz="2800" dirty="0" smtClean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755576" y="620688"/>
            <a:ext cx="7772400" cy="762360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latin typeface="Monotype Corsiva" pitchFamily="66" charset="0"/>
              </a:rPr>
              <a:t>Что показало анкетирование.</a:t>
            </a:r>
            <a:endParaRPr lang="ru-RU" sz="4400" i="1" dirty="0">
              <a:latin typeface="Monotype Corsiva" pitchFamily="66" charset="0"/>
            </a:endParaRPr>
          </a:p>
        </p:txBody>
      </p:sp>
      <p:pic>
        <p:nvPicPr>
          <p:cNvPr id="8" name="Диаграмма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1325" y="3713163"/>
            <a:ext cx="5059363" cy="296862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Placeholder 2"/>
          <p:cNvSpPr>
            <a:spLocks noGrp="1"/>
          </p:cNvSpPr>
          <p:nvPr>
            <p:ph type="body" idx="1"/>
          </p:nvPr>
        </p:nvSpPr>
        <p:spPr>
          <a:xfrm>
            <a:off x="611188" y="1412875"/>
            <a:ext cx="7772400" cy="4895850"/>
          </a:xfrm>
        </p:spPr>
        <p:txBody>
          <a:bodyPr/>
          <a:lstStyle/>
          <a:p>
            <a:pPr algn="just"/>
            <a:r>
              <a:rPr lang="ru-RU" sz="2800" dirty="0" smtClean="0">
                <a:latin typeface="Monotype Corsiva" pitchFamily="66" charset="0"/>
              </a:rPr>
              <a:t>3. Чистить зубы нужно дважды в день. Утром, после завтрака, и вечером, перед сном. Большинство из опрошенных мной школьников, встав с кровати, сразу чистят зубы, после чего, завтракают  и  идут в школу (секцию и т.д.) в полной уверенности, что долг перед зубами они выполнили. Тех, кто чистит зубы до завтрака, оказалось 23 человек из 42, т.е. 55%, а после 14 человек или 33%.</a:t>
            </a: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683568" y="692696"/>
            <a:ext cx="7772400" cy="690352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latin typeface="Monotype Corsiva" pitchFamily="66" charset="0"/>
              </a:rPr>
              <a:t>Что показало анкетирование.</a:t>
            </a:r>
            <a:endParaRPr lang="ru-RU" sz="4400" i="1" dirty="0">
              <a:latin typeface="Monotype Corsiva" pitchFamily="66" charset="0"/>
            </a:endParaRPr>
          </a:p>
        </p:txBody>
      </p:sp>
      <p:pic>
        <p:nvPicPr>
          <p:cNvPr id="6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6813" y="4511675"/>
            <a:ext cx="4535487" cy="215741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Placeholder 2"/>
          <p:cNvSpPr>
            <a:spLocks noGrp="1"/>
          </p:cNvSpPr>
          <p:nvPr>
            <p:ph type="body" idx="1"/>
          </p:nvPr>
        </p:nvSpPr>
        <p:spPr>
          <a:xfrm>
            <a:off x="530225" y="1557338"/>
            <a:ext cx="7772400" cy="5040312"/>
          </a:xfrm>
        </p:spPr>
        <p:txBody>
          <a:bodyPr/>
          <a:lstStyle/>
          <a:p>
            <a:r>
              <a:rPr lang="ru-RU" sz="2800" dirty="0" smtClean="0">
                <a:latin typeface="Monotype Corsiva" pitchFamily="66" charset="0"/>
              </a:rPr>
              <a:t>4. В нашем лицее среди учеников начальной школы любителей пожевать «жвачку» оказалось меньшинство: всего 10% (4 человека из 42). Редко жуют 71% учащихся (30 человек); 19% (8 человек) - иногда жуют часто, а в основное время редко.</a:t>
            </a:r>
          </a:p>
          <a:p>
            <a:endParaRPr lang="ru-RU" sz="2800" dirty="0" smtClean="0">
              <a:latin typeface="Monotype Corsiva" pitchFamily="66" charset="0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683568" y="548680"/>
            <a:ext cx="7772400" cy="762360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latin typeface="Monotype Corsiva" pitchFamily="66" charset="0"/>
              </a:rPr>
              <a:t>Что показало анкетирование.</a:t>
            </a:r>
            <a:endParaRPr lang="ru-RU" sz="4400" i="1" dirty="0">
              <a:latin typeface="Monotype Corsiva" pitchFamily="66" charset="0"/>
            </a:endParaRPr>
          </a:p>
        </p:txBody>
      </p:sp>
      <p:pic>
        <p:nvPicPr>
          <p:cNvPr id="5" name="Диаграмма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4350" y="3786188"/>
            <a:ext cx="3833813" cy="274796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Placeholder 2"/>
          <p:cNvSpPr>
            <a:spLocks noGrp="1"/>
          </p:cNvSpPr>
          <p:nvPr>
            <p:ph type="body" idx="1"/>
          </p:nvPr>
        </p:nvSpPr>
        <p:spPr>
          <a:xfrm>
            <a:off x="530225" y="1557338"/>
            <a:ext cx="7772400" cy="5184775"/>
          </a:xfrm>
        </p:spPr>
        <p:txBody>
          <a:bodyPr/>
          <a:lstStyle/>
          <a:p>
            <a:r>
              <a:rPr lang="ru-RU" sz="2800" dirty="0" smtClean="0">
                <a:latin typeface="Monotype Corsiva" pitchFamily="66" charset="0"/>
              </a:rPr>
              <a:t>5. Большинство ребят, которых я опрашивал, регулярно посещают стоматолога. Из них 2 раза в год (как положено) - это делают 12 человек или 28%; хотя бы 1 раз в год - 15 ребят или 36%; более 2 раз регулярно посещают стоматолога 10 человек или 24%. Но есть и те, кто никогда не был у стоматолога (2 человека или 5%) или делает это реже 1 раза в год (3 человека или 7%). </a:t>
            </a: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755576" y="620688"/>
            <a:ext cx="7772400" cy="762360"/>
          </a:xfr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latin typeface="Monotype Corsiva" pitchFamily="66" charset="0"/>
              </a:rPr>
              <a:t>Что показало анкетирование.</a:t>
            </a:r>
            <a:endParaRPr lang="ru-RU" sz="4400" i="1" dirty="0">
              <a:latin typeface="Monotype Corsiva" pitchFamily="66" charset="0"/>
            </a:endParaRPr>
          </a:p>
        </p:txBody>
      </p:sp>
      <p:pic>
        <p:nvPicPr>
          <p:cNvPr id="5" name="Диаграмма 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8238" y="4572000"/>
            <a:ext cx="5199062" cy="210978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72400" cy="72008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atin typeface="Monotype Corsiva" pitchFamily="66" charset="0"/>
              </a:rPr>
              <a:t>Выводы и рекомендации.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7772400" cy="5544616"/>
          </a:xfrm>
          <a:noFill/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indent="369888" algn="just">
              <a:lnSpc>
                <a:spcPct val="130000"/>
              </a:lnSpc>
            </a:pP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Всем необходимо помнить, что:</a:t>
            </a:r>
            <a:endParaRPr lang="ru-RU" sz="1400" dirty="0" smtClean="0">
              <a:effectLst>
                <a:outerShdw blurRad="38100" dist="38100" dir="2700000" algn="tl">
                  <a:srgbClr val="04617B"/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69888" algn="just">
              <a:lnSpc>
                <a:spcPct val="130000"/>
              </a:lnSpc>
              <a:buFont typeface="Wingdings" pitchFamily="2" charset="2"/>
              <a:buChar char=""/>
            </a:pP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Зубы надо чистить не менее 2 раз в день, причём с утра зубы чистят после завтрака, а не до.</a:t>
            </a:r>
            <a:endParaRPr lang="ru-RU" sz="1400" dirty="0" smtClean="0">
              <a:effectLst>
                <a:outerShdw blurRad="38100" dist="38100" dir="2700000" algn="tl">
                  <a:srgbClr val="04617B"/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69888">
              <a:lnSpc>
                <a:spcPct val="130000"/>
              </a:lnSpc>
              <a:buFont typeface="Wingdings" pitchFamily="2" charset="2"/>
              <a:buChar char=""/>
            </a:pP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Важно не то, как часто ты чистишь зубы, а то, насколько тщательно. Можно чистить зубы хоть десять раз в день, но если делать это кое-как, то пользы не будет никакой. </a:t>
            </a:r>
            <a:endParaRPr lang="ru-RU" sz="1600" dirty="0" smtClean="0">
              <a:effectLst>
                <a:outerShdw blurRad="38100" dist="38100" dir="2700000" algn="tl">
                  <a:srgbClr val="04617B"/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69888" algn="just">
              <a:lnSpc>
                <a:spcPct val="130000"/>
              </a:lnSpc>
              <a:buFont typeface="Wingdings" pitchFamily="2" charset="2"/>
              <a:buChar char=""/>
            </a:pP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Зубную щётку необходимо менять не реже 1 раза в 3 месяца.</a:t>
            </a:r>
            <a:r>
              <a:rPr lang="ru-RU" sz="9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ahoma" pitchFamily="34" charset="0"/>
              </a:rPr>
              <a:t> </a:t>
            </a:r>
            <a:r>
              <a:rPr lang="ru-RU" sz="180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Никогда не пользоваться чужой щёткой — даже очень близкого вам человека.</a:t>
            </a:r>
            <a:endParaRPr lang="ru-RU" sz="1400" dirty="0" smtClean="0">
              <a:effectLst>
                <a:outerShdw blurRad="38100" dist="38100" dir="2700000" algn="tl">
                  <a:srgbClr val="04617B"/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69888" algn="just">
              <a:lnSpc>
                <a:spcPct val="130000"/>
              </a:lnSpc>
              <a:buFont typeface="Wingdings" pitchFamily="2" charset="2"/>
              <a:buChar char=""/>
            </a:pP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реже 2 раз в год посещать стоматолога.</a:t>
            </a:r>
            <a:r>
              <a:rPr lang="ru-RU" sz="14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Стоматологи делают всё возможное, чтобы максимально снизить боль, а не увеличить её. Лечение зубов уже не такой болезненный процесс, как кажется.</a:t>
            </a:r>
            <a:endParaRPr lang="ru-RU" sz="1400" dirty="0" smtClean="0">
              <a:effectLst>
                <a:outerShdw blurRad="38100" dist="38100" dir="2700000" algn="tl">
                  <a:srgbClr val="04617B"/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69888" algn="just">
              <a:lnSpc>
                <a:spcPct val="130000"/>
              </a:lnSpc>
              <a:buFont typeface="Wingdings" pitchFamily="2" charset="2"/>
              <a:buChar char=""/>
            </a:pPr>
            <a:r>
              <a:rPr lang="ru-RU" sz="18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Жевательная резинка не заменит чистку зубов и принесет больше вреда, чем пользы. Поэтому ее лучше заменить морковкой, яблоком, а так же любым другим полезным овощем или фруктом, или стаканом простой кипячёной воды. </a:t>
            </a:r>
            <a:endParaRPr lang="ru-RU" sz="1400" dirty="0" smtClean="0">
              <a:effectLst>
                <a:outerShdw blurRad="38100" dist="38100" dir="2700000" algn="tl">
                  <a:srgbClr val="04617B"/>
                </a:outerShdw>
              </a:effectLst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369888">
              <a:lnSpc>
                <a:spcPct val="80000"/>
              </a:lnSpc>
            </a:pPr>
            <a:endParaRPr lang="ru-RU" sz="1200" dirty="0" smtClean="0"/>
          </a:p>
        </p:txBody>
      </p:sp>
    </p:spTree>
  </p:cSld>
  <p:clrMapOvr>
    <a:masterClrMapping/>
  </p:clrMapOvr>
  <p:transition spd="med"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dvAuto="10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786190"/>
            <a:ext cx="29527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928670"/>
            <a:ext cx="2808287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131840" y="2967335"/>
            <a:ext cx="309634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egoe Print" pitchFamily="2" charset="0"/>
                <a:cs typeface="+mn-cs"/>
              </a:rPr>
              <a:t>и будет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egoe Print" pitchFamily="2" charset="0"/>
              <a:cs typeface="+mn-cs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86808" cy="24288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Цель исследования: </a:t>
            </a:r>
            <a:r>
              <a:rPr lang="ru-RU" sz="4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</a:rPr>
              <a:t>Ответить  на вопрос почему болят зубы  и как  этого избежать.</a:t>
            </a:r>
            <a:endParaRPr lang="ru-RU" sz="40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429000"/>
            <a:ext cx="7772400" cy="2714644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Задачи исследования: </a:t>
            </a:r>
            <a:endParaRPr lang="ru-RU" sz="4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Blip>
                <a:blip r:embed="rId3"/>
              </a:buBlip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выяснить почему болят зубы;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Blip>
                <a:blip r:embed="rId3"/>
              </a:buBlip>
              <a:defRPr/>
            </a:pPr>
            <a:r>
              <a:rPr 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выяснить надо ли чистить зубы и как часто или можно просто пожевать жевательную резинку;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Blip>
                <a:blip r:embed="rId3"/>
              </a:buBlip>
              <a:defRPr/>
            </a:pPr>
            <a:r>
              <a:rPr lang="ru-RU" sz="3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выяснить, как часто надо посещать стоматолога, чтобы зубы не болели</a:t>
            </a:r>
            <a:endParaRPr lang="ru-RU" sz="3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5572125"/>
            <a:ext cx="17859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72400" cy="89326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Как устроен наш зуб?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500063" y="1857375"/>
            <a:ext cx="7802562" cy="4071938"/>
          </a:xfrm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500063" y="1857375"/>
            <a:ext cx="328612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teeth-pic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3857625" y="1857375"/>
            <a:ext cx="4378325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50" y="5500688"/>
            <a:ext cx="17145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059 -0.77408 C -0.39792 -0.80278 0.01007 -0.83149 0.00208 -0.7676 C -0.0059 -0.70371 -0.85382 -0.51852 -0.85434 -0.39121 C -0.85486 -0.26389 -0.42795 -0.13403 -0.00104 -0.00417 " pathEditMode="fixed" rAng="0" ptsTypes="aaaA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" y="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93382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Почему зубы болят?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428750"/>
            <a:ext cx="8143875" cy="5072063"/>
          </a:xfrm>
        </p:spPr>
        <p:txBody>
          <a:bodyPr/>
          <a:lstStyle/>
          <a:p>
            <a:pPr algn="just"/>
            <a:r>
              <a:rPr lang="ru-RU" sz="3200" dirty="0" smtClean="0">
                <a:latin typeface="Monotype Corsiva" pitchFamily="66" charset="0"/>
              </a:rPr>
              <a:t>Зуб начинает болеть, потому что заболевает кариесом. Кариес - это разрушение эмали зуба. Когда разрушение доходит до образования дырки, больной зуб начинает давать знать о себе болями в ответ на принятие холодной и горячей пищи, сладких, соленых и кислых блюд.  Но эмаль зуба - это самая твердая ткань в человеческом организме. По прочности она лишь немного уступает алмазу! Почему же тогда возникает кариес?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5286375"/>
            <a:ext cx="17859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772400" cy="821828"/>
          </a:xfrm>
        </p:spPr>
        <p:txBody>
          <a:bodyPr>
            <a:sp3d prstMaterial="flat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Как возникает кариес?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38" y="4357688"/>
            <a:ext cx="7772400" cy="18573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зубной налёт + сахар = кислота</a:t>
            </a:r>
            <a:b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Impact" pitchFamily="34" charset="0"/>
              </a:rPr>
              <a:t>кислота + эмаль зуба = </a:t>
            </a:r>
            <a:r>
              <a:rPr lang="ru-RU" sz="4400" dirty="0" smtClean="0">
                <a:solidFill>
                  <a:srgbClr val="FF0000"/>
                </a:solidFill>
                <a:latin typeface="Impact" pitchFamily="34" charset="0"/>
              </a:rPr>
              <a:t>кариес</a:t>
            </a:r>
          </a:p>
        </p:txBody>
      </p:sp>
      <p:pic>
        <p:nvPicPr>
          <p:cNvPr id="4" name="Picture 2" descr="H:\Новая папка (4)\av-1188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714500"/>
            <a:ext cx="2565400" cy="2519363"/>
          </a:xfrm>
        </p:spPr>
      </p:pic>
      <p:pic>
        <p:nvPicPr>
          <p:cNvPr id="5" name="Picture 2" descr="H:\Новая папка (4)\3.jp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5072063" y="1714500"/>
            <a:ext cx="24558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7772400" cy="536076"/>
          </a:xfr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3d prstMaterial="flat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Для того чтобы, избежать кариеса</a:t>
            </a:r>
            <a:endParaRPr lang="ru-RU" sz="44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072074"/>
            <a:ext cx="8429684" cy="1571636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надо чистить зубы 2 раза в день: утром (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после завтрака)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и вечером (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перед сном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). Продолжительность процедуры – около 3 минут.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Picture 7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1470025"/>
            <a:ext cx="4857750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83436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</a:t>
            </a:r>
            <a:r>
              <a:rPr lang="ru-RU" sz="4400" i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такой</a:t>
            </a: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стоматолог?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7991475" cy="4679950"/>
          </a:xfrm>
        </p:spPr>
        <p:txBody>
          <a:bodyPr>
            <a:normAutofit/>
          </a:bodyPr>
          <a:lstStyle/>
          <a:p>
            <a:pPr algn="just" fontAlgn="auto">
              <a:lnSpc>
                <a:spcPct val="11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Стоматолог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врач, который лечит больные зубы. 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ужно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 посещать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его,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зубы не болят? Зубного врача нужно посещать для осмотра состояния зубов и десен, даже если зубы не болят, а также чтобы не пропустить начавшееся развитие кариеса, и не реже 2 раз в год. Если возникнет необходимость, то врач сразу поставит пломбу на зуб. Нам детям, врач также может разровнять поверхность новых прорезавшихся зубов, для более удобной чистки. Это делается для предупреждения кариеса.</a:t>
            </a:r>
          </a:p>
        </p:txBody>
      </p:sp>
      <p:pic>
        <p:nvPicPr>
          <p:cNvPr id="5" name="Рисунок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5445125"/>
            <a:ext cx="1460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692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72400" cy="69035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i="1" spc="600" dirty="0" smtClean="0">
                <a:latin typeface="Monotype Corsiva" pitchFamily="66" charset="0"/>
              </a:rPr>
              <a:t>Жевательная</a:t>
            </a:r>
            <a:r>
              <a:rPr lang="ru-RU" sz="4400" i="1" dirty="0" smtClean="0">
                <a:latin typeface="Monotype Corsiva" pitchFamily="66" charset="0"/>
              </a:rPr>
              <a:t> резинка</a:t>
            </a:r>
            <a:endParaRPr lang="ru-RU" sz="4400" i="1" dirty="0">
              <a:latin typeface="Monotype Corsiva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557338"/>
            <a:ext cx="7772400" cy="4824412"/>
          </a:xfrm>
        </p:spPr>
        <p:txBody>
          <a:bodyPr>
            <a:normAutofit fontScale="92500" lnSpcReduction="10000"/>
          </a:bodyPr>
          <a:lstStyle/>
          <a:p>
            <a:pPr algn="just" fontAlgn="auto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>
                <a:latin typeface="Monotype Corsiva" pitchFamily="66" charset="0"/>
              </a:rPr>
              <a:t>Сейчас активно рекламируется жевательная резинка, как супер-средство для очистки полости рта после еды. Однако на самом деле она очищает зубы скорее с помощью выделяющейся слюны, чем сама по себе. Состав жевательной резинки вызывает немалые опасения родителей и врачей. Поэтому ее лучше заменить морковкой, яблоком, а так же любым другим полезным овощем или фруктом, или стаканом простой кипячёной воды.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2292" name="Picture 3" descr="E:\челюсть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581650"/>
            <a:ext cx="12604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2400" cy="7623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i="1" dirty="0" smtClean="0">
                <a:latin typeface="Monotype Corsiva" pitchFamily="66" charset="0"/>
              </a:rPr>
              <a:t>Что показало анкетирование.</a:t>
            </a:r>
            <a:endParaRPr lang="ru-RU" sz="4400" i="1" dirty="0">
              <a:latin typeface="Monotype Corsiva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412875"/>
            <a:ext cx="7772400" cy="48244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проведенном анкетирование принемали участие учащиеся 2а, 3б и 4б МОУ «Лицей №1» г.Подольска.  Всего 42 человека.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876</Words>
  <Application>Microsoft Office PowerPoint</Application>
  <PresentationFormat>Экран (4:3)</PresentationFormat>
  <Paragraphs>43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Почему болят зубы ?</vt:lpstr>
      <vt:lpstr>Цель исследования: Ответить  на вопрос почему болят зубы  и как  этого избежать.</vt:lpstr>
      <vt:lpstr>Как устроен наш зуб?</vt:lpstr>
      <vt:lpstr>Почему зубы болят?</vt:lpstr>
      <vt:lpstr>Как возникает кариес?</vt:lpstr>
      <vt:lpstr>Для того чтобы, избежать кариеса</vt:lpstr>
      <vt:lpstr>Кто такой стоматолог?</vt:lpstr>
      <vt:lpstr>Жевательная резинка</vt:lpstr>
      <vt:lpstr>Что показало анкетирование.</vt:lpstr>
      <vt:lpstr>Что показало анкетирование.</vt:lpstr>
      <vt:lpstr>Что показало анкетирование.</vt:lpstr>
      <vt:lpstr>Что показало анкетирование.</vt:lpstr>
      <vt:lpstr>Что показало анкетирование.</vt:lpstr>
      <vt:lpstr>Что показало анкетирование.</vt:lpstr>
      <vt:lpstr>Выводы и рекомендации.</vt:lpstr>
      <vt:lpstr>Слайд 16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почему надо чистить зубы ?</dc:title>
  <dc:creator>ЗАО "ПМК-88"</dc:creator>
  <cp:lastModifiedBy>Дмитрий Чернов</cp:lastModifiedBy>
  <cp:revision>54</cp:revision>
  <dcterms:created xsi:type="dcterms:W3CDTF">2011-01-27T12:08:04Z</dcterms:created>
  <dcterms:modified xsi:type="dcterms:W3CDTF">2011-02-21T12:58:36Z</dcterms:modified>
</cp:coreProperties>
</file>