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A90F960-4668-44F0-A662-105AC5E546EE}" type="datetimeFigureOut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A5727AF-3669-4000-9054-DAED17388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664D0-3973-49B2-8063-5A2F879C0581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6DA69-7EA0-40B4-AC11-FB708B9B65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378B2-98F8-44D8-BD71-5CB3198216E4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E676B-EC8A-4D99-BF89-E8D9661856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153FF-C96D-47DE-B2AA-721A1CDF0483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D389F-C9A2-4A53-92D5-385C94394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8F4C1-9996-4B61-9A7F-2003B4722717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60885-0074-422A-841A-E8AA1767C0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C2272-F9E9-4167-A0CB-4A296062B366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BEB10-CA4C-44AA-BD15-9197DDED15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0A754-C1C7-480D-B78A-98DC81A9A639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8CD61-2EA1-4748-9090-96BA92C2A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AEDDC-2E01-4B4D-96E5-B2580B6DAEC0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7565F-8F60-491F-9B61-28951269C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950E7-29C4-40DF-8949-90FA06CD2B46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7990E-FE4F-4FAC-9AB6-08E208001A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927A3-B3F1-4666-A113-B81B2020A3E1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6CBBE-78B6-4B56-88BB-1A3782882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40ED0-0F91-4238-88C0-FE614F4212ED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E1C51-5760-4861-9A51-B61D8FE1B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F4A09-BA29-45B9-9C4A-FA33AC0D5935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EAAFB-3320-4758-AF5D-5E24BE500C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1F878B-08A7-40A2-BD0B-517B01F0A4E8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FE9831-A76E-4FAE-B747-8E1C6145E8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42938" y="2571750"/>
            <a:ext cx="7772400" cy="1470025"/>
          </a:xfrm>
        </p:spPr>
        <p:txBody>
          <a:bodyPr/>
          <a:lstStyle/>
          <a:p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Диктант № 4</a:t>
            </a:r>
            <a:endParaRPr lang="ru-RU" sz="7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5500688"/>
            <a:ext cx="6400800" cy="104298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3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63" y="357188"/>
            <a:ext cx="4365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4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63" y="2052638"/>
            <a:ext cx="42862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5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6225" y="4114800"/>
            <a:ext cx="4857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2" descr="H:\Documents and Settings\Aida\Рабочий стол\НОвая ГРАФИКА сборник\КАРТИНКИ СБОРНИК_ школьные\6319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3143250"/>
            <a:ext cx="1395412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Запиши предложение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pPr>
              <a:buNone/>
            </a:pPr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Тут</a:t>
            </a:r>
            <a:r>
              <a:rPr lang="ru-RU" b="1" dirty="0" smtClean="0"/>
              <a:t>            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/>
              <a:t>                                </a:t>
            </a:r>
            <a:r>
              <a:rPr lang="ru-RU" sz="6000" dirty="0" smtClean="0"/>
              <a:t>.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78F4C1-9996-4B61-9A7F-2003B4722717}" type="datetime1">
              <a:rPr lang="ru-RU" smtClean="0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160885-0074-422A-841A-E8AA1767C0B9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19458" name="Picture 2" descr="H:\Загрузки\картинки\91912_en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060848"/>
            <a:ext cx="2323976" cy="1944216"/>
          </a:xfrm>
          <a:prstGeom prst="rect">
            <a:avLst/>
          </a:prstGeom>
          <a:noFill/>
        </p:spPr>
      </p:pic>
      <p:pic>
        <p:nvPicPr>
          <p:cNvPr id="19460" name="Picture 4" descr="H:\Загрузки\картинки\951-1977-thickbo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060848"/>
            <a:ext cx="2088232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86409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Запиши заглавную и строчную буквы.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16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166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EB09737-FACF-4A7F-AC56-42A226AA890C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912F10-D6F2-44F4-938D-C4E9C636C963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6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16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78F4C1-9996-4B61-9A7F-2003B4722717}" type="datetime1">
              <a:rPr lang="ru-RU" smtClean="0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160885-0074-422A-841A-E8AA1767C0B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algn="ctr">
              <a:buNone/>
            </a:pPr>
            <a:r>
              <a:rPr lang="ru-RU" sz="287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87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78F4C1-9996-4B61-9A7F-2003B4722717}" type="datetime1">
              <a:rPr lang="ru-RU" smtClean="0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160885-0074-422A-841A-E8AA1767C0B9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algn="ctr">
              <a:buNone/>
            </a:pPr>
            <a:r>
              <a:rPr lang="ru-RU" sz="287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87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78F4C1-9996-4B61-9A7F-2003B4722717}" type="datetime1">
              <a:rPr lang="ru-RU" smtClean="0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160885-0074-422A-841A-E8AA1767C0B9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39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39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78F4C1-9996-4B61-9A7F-2003B4722717}" type="datetime1">
              <a:rPr lang="ru-RU" smtClean="0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160885-0074-422A-841A-E8AA1767C0B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Запиши слова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78F4C1-9996-4B61-9A7F-2003B4722717}" type="datetime1">
              <a:rPr lang="ru-RU" smtClean="0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160885-0074-422A-841A-E8AA1767C0B9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16386" name="Picture 2" descr="H:\Загрузки\картинки\1a9b427121be1ed0df57f70cbf01084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916832"/>
            <a:ext cx="3267075" cy="4438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78F4C1-9996-4B61-9A7F-2003B4722717}" type="datetime1">
              <a:rPr lang="ru-RU" smtClean="0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160885-0074-422A-841A-E8AA1767C0B9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17410" name="Picture 2" descr="H:\Загрузки\картинки\1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92696"/>
            <a:ext cx="6840760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78F4C1-9996-4B61-9A7F-2003B4722717}" type="datetime1">
              <a:rPr lang="ru-RU" smtClean="0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160885-0074-422A-841A-E8AA1767C0B9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18434" name="Picture 2" descr="H:\Загрузки\картинки\859dad15fb9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908720"/>
            <a:ext cx="4355417" cy="5289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Диктант № 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Диктант № 4</Template>
  <TotalTime>21</TotalTime>
  <Words>72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Calibri</vt:lpstr>
      <vt:lpstr>Arial</vt:lpstr>
      <vt:lpstr>Диктант № 4</vt:lpstr>
      <vt:lpstr>Диктант № 4</vt:lpstr>
      <vt:lpstr>1. Запиши заглавную и строчную буквы.</vt:lpstr>
      <vt:lpstr>Слайд 3</vt:lpstr>
      <vt:lpstr>Слайд 4</vt:lpstr>
      <vt:lpstr>Слайд 5</vt:lpstr>
      <vt:lpstr>Слайд 6</vt:lpstr>
      <vt:lpstr>2. Запиши слова</vt:lpstr>
      <vt:lpstr>Слайд 8</vt:lpstr>
      <vt:lpstr>Слайд 9</vt:lpstr>
      <vt:lpstr>3. Запиши предложение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Диктант № 4</dc:title>
  <dc:creator>xxx</dc:creator>
  <dc:description>http://aida.ucoz.ru</dc:description>
  <cp:lastModifiedBy>xxx</cp:lastModifiedBy>
  <cp:revision>3</cp:revision>
  <dcterms:created xsi:type="dcterms:W3CDTF">2011-10-30T13:13:03Z</dcterms:created>
  <dcterms:modified xsi:type="dcterms:W3CDTF">2011-10-30T13:34:50Z</dcterms:modified>
</cp:coreProperties>
</file>