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4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5A0691-3EDD-4A83-BD54-33EBBE0028E0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C37420-3081-42C5-8F41-44079A469E5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sha\Desktop\A.%20Lyadov%20'Kikimora'%20-%20E.%20Svetlanov%20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Стучит, гремит Кикимора…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Фольклор в музыке русских композиторов.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Mellon_Wetlands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8712968" cy="2952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Русское народное сказание.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«Живёт, растёт Кикимора у кудесника в каменных горах. От утра до вечера тешит Кикимору Кот-Баюн, говорит сказки заморские. С вечера до бела света качают Кикимору во хрустальной колыбельке. Ровно через семь лет вырастает Кикимора. Тонешенька, чернешенька та Кикимора, а голова-то у ней малым - малёшенька, со наперсточек, а туловище не спознать с соломинкой. Стучит, гремит Кикимора от утра до вечера; свистит, шипит Кикимора со вечера до полуночи; со полуночи до бела света прядет кудель конопельную, сучит пряжу пеньковую, снует основу шелковую. Зло держит на уме Кикимора на весь люд честной.»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Записано фольклористом-собирателем И. Сахаровым.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5103864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64088" y="1628800"/>
            <a:ext cx="34563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Анатолий Константинович Лядов (1855-1914).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 русского композитора Н.А. Римского-Корсакова. Создал несколько симфонических миниатюр на сюжеты русского фольклора. Среди них: картинка к русской народной сказке «Баба-Яга», сказочная картинка «Волшебное озеро», народное сказание «Кикимора».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75856" y="3212976"/>
            <a:ext cx="2520280" cy="18722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51920" y="3933056"/>
            <a:ext cx="14401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Кикимора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27784" y="4581128"/>
            <a:ext cx="576063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547664" y="5229200"/>
            <a:ext cx="1800200" cy="12241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51720" y="558924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Жанр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796136" y="4509120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796136" y="5229200"/>
            <a:ext cx="1872208" cy="12241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156176" y="558924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4499992" y="263691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563888" y="1340768"/>
            <a:ext cx="1800200" cy="12241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851920" y="1556792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Цветовая палитра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332656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Художественный план воображаемой зарисовки к тексту.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план сказочного образа.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2924944"/>
            <a:ext cx="2448272" cy="172819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3573016"/>
            <a:ext cx="15121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Кикимора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3" idx="2"/>
          </p:cNvCxnSpPr>
          <p:nvPr/>
        </p:nvCxnSpPr>
        <p:spPr>
          <a:xfrm flipH="1">
            <a:off x="2411760" y="3789040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68144" y="378904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3"/>
          </p:cNvCxnSpPr>
          <p:nvPr/>
        </p:nvCxnSpPr>
        <p:spPr>
          <a:xfrm flipH="1">
            <a:off x="3059832" y="4400048"/>
            <a:ext cx="718581" cy="685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0"/>
          </p:cNvCxnSpPr>
          <p:nvPr/>
        </p:nvCxnSpPr>
        <p:spPr>
          <a:xfrm flipV="1">
            <a:off x="4644008" y="206084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644008" y="4653136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7"/>
          </p:cNvCxnSpPr>
          <p:nvPr/>
        </p:nvCxnSpPr>
        <p:spPr>
          <a:xfrm flipV="1">
            <a:off x="5509603" y="2420888"/>
            <a:ext cx="646573" cy="757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899592" y="3356992"/>
            <a:ext cx="1368152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923928" y="908720"/>
            <a:ext cx="1368152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012160" y="1484784"/>
            <a:ext cx="1368152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092280" y="3212976"/>
            <a:ext cx="1440160" cy="11521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691680" y="4869160"/>
            <a:ext cx="1440160" cy="11521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995936" y="5445224"/>
            <a:ext cx="1440160" cy="11521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067944" y="12687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00192" y="18448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80312" y="35730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3968" y="58052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Тембр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7704" y="52292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Регистр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1600" y="36450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64704"/>
            <a:ext cx="5274684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08104" y="2348880"/>
            <a:ext cx="32403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 К. Лядов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«Кикимора».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Народное сказание для оркестра.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Исполняет Академический симфонический оркестр. Дирижер – Е. Светланов.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A. Lyadov 'Kikimora' - E. Svetlanov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1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1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540286"/>
            <a:ext cx="3088397" cy="231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9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76672"/>
            <a:ext cx="426394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Yamaha CEL-56PGL_enl.jpg"/>
          <p:cNvPicPr>
            <a:picLocks noChangeAspect="1"/>
          </p:cNvPicPr>
          <p:nvPr/>
        </p:nvPicPr>
        <p:blipFill>
          <a:blip r:embed="rId4" cstate="print"/>
          <a:srcRect r="2041" b="5339"/>
          <a:stretch>
            <a:fillRect/>
          </a:stretch>
        </p:blipFill>
        <p:spPr>
          <a:xfrm>
            <a:off x="323528" y="476672"/>
            <a:ext cx="3672407" cy="4054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372200" y="3861048"/>
            <a:ext cx="2340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Английский рожок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9330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Челеста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63093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Флейта-пикколо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Новые музыкальные тембры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2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Новые музыкальные термины.</a:t>
            </a:r>
          </a:p>
          <a:p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Программная музыка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область музыки, где слово, ориентирует исполнителя и слушателя на образный мир литературы, театра, живописи, истории и т.д.</a:t>
            </a:r>
          </a:p>
          <a:p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Симфоническая миниатюра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Небольшая пьеса для симфонического оркестра.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Обобщение.</a:t>
            </a:r>
          </a:p>
        </p:txBody>
      </p:sp>
      <p:sp>
        <p:nvSpPr>
          <p:cNvPr id="3" name="Овал 2"/>
          <p:cNvSpPr/>
          <p:nvPr/>
        </p:nvSpPr>
        <p:spPr>
          <a:xfrm>
            <a:off x="3707904" y="3717032"/>
            <a:ext cx="1656184" cy="122413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364088" y="4293096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555776" y="429309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572000" y="350100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572000" y="494116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755576" y="3789040"/>
            <a:ext cx="1728192" cy="129614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07904" y="5301208"/>
            <a:ext cx="1728192" cy="13407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16216" y="3789040"/>
            <a:ext cx="1512168" cy="100811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851920" y="2420888"/>
            <a:ext cx="1512168" cy="100811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923928" y="407707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Кикимора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23928" y="2564904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Литературный источник. </a:t>
            </a:r>
          </a:p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 Сахаров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3861048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Новый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жанр – программная музыка.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1920" y="5373216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Новые тембры: челеста, английский рожок, флейта-пикколо.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88224" y="3933056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Симфоническая миниатюра А.К. Лядов.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302</Words>
  <Application>Microsoft Office PowerPoint</Application>
  <PresentationFormat>Экран (4:3)</PresentationFormat>
  <Paragraphs>37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Фольклор в музыке русских композиторов.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Фольклор в музыке русских композиторов.</dc:title>
  <dc:creator>Маша</dc:creator>
  <cp:lastModifiedBy>Маша</cp:lastModifiedBy>
  <cp:revision>18</cp:revision>
  <dcterms:created xsi:type="dcterms:W3CDTF">2011-11-19T18:30:47Z</dcterms:created>
  <dcterms:modified xsi:type="dcterms:W3CDTF">2011-11-19T21:28:09Z</dcterms:modified>
</cp:coreProperties>
</file>