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CB50B-3D07-4CEC-AE1E-AC48DB9321DE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F83AD8-63CF-407C-9F56-85EF705A03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CB50B-3D07-4CEC-AE1E-AC48DB9321DE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83AD8-63CF-407C-9F56-85EF705A03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CB50B-3D07-4CEC-AE1E-AC48DB9321DE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83AD8-63CF-407C-9F56-85EF705A03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8CB50B-3D07-4CEC-AE1E-AC48DB9321DE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1F83AD8-63CF-407C-9F56-85EF705A03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CB50B-3D07-4CEC-AE1E-AC48DB9321DE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83AD8-63CF-407C-9F56-85EF705A03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CB50B-3D07-4CEC-AE1E-AC48DB9321DE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83AD8-63CF-407C-9F56-85EF705A03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83AD8-63CF-407C-9F56-85EF705A03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CB50B-3D07-4CEC-AE1E-AC48DB9321DE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CB50B-3D07-4CEC-AE1E-AC48DB9321DE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83AD8-63CF-407C-9F56-85EF705A03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CB50B-3D07-4CEC-AE1E-AC48DB9321DE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83AD8-63CF-407C-9F56-85EF705A03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8CB50B-3D07-4CEC-AE1E-AC48DB9321DE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83AD8-63CF-407C-9F56-85EF705A03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CB50B-3D07-4CEC-AE1E-AC48DB9321DE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F83AD8-63CF-407C-9F56-85EF705A03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8CB50B-3D07-4CEC-AE1E-AC48DB9321DE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1F83AD8-63CF-407C-9F56-85EF705A03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Художественная культура восточных цивилизаций символична. Она не копирует реальную жизнь, а, преломляясь в сознании художника, отражает её с помощью особого языка символов.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Художественная культура Древнего Востока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_b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620688"/>
            <a:ext cx="3762375" cy="5505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355976" y="620688"/>
            <a:ext cx="43924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Ли Бо 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701-762</a:t>
            </a:r>
            <a:r>
              <a:rPr lang="ru-RU" b="1" i="1" dirty="0" smtClean="0">
                <a:cs typeface="Times New Roman" pitchFamily="18" charset="0"/>
              </a:rPr>
              <a:t>) – китайский поэт. Его пейзажная лирика поражает глубиной философского проникновения в жизнь природы и человека. </a:t>
            </a:r>
          </a:p>
          <a:p>
            <a:endParaRPr lang="ru-RU" b="1" i="1" dirty="0" smtClean="0"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«Храм на вершине горы»</a:t>
            </a: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 горной вершине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Ночуют в покинутом храме.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 мерцающим звездам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Могу прикоснуться рукой.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Боюсь разговаривать громко: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Земными словами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Я жителей неба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 смею тревожить покой.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ecb2981fd35b6b47750bdc93e6d668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4896544" cy="3345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1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3284984"/>
            <a:ext cx="4901994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940152" y="1196752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Долина реки Инд.</a:t>
            </a:r>
          </a:p>
          <a:p>
            <a:r>
              <a:rPr lang="ru-RU" b="1" i="1" dirty="0" smtClean="0"/>
              <a:t>Город Хараппы и </a:t>
            </a:r>
          </a:p>
          <a:p>
            <a:r>
              <a:rPr lang="ru-RU" b="1" i="1" dirty="0" smtClean="0"/>
              <a:t>Мохенджо-Даро.</a:t>
            </a:r>
          </a:p>
          <a:p>
            <a:r>
              <a:rPr lang="en-US" b="1" i="1" dirty="0" smtClean="0"/>
              <a:t>III-II</a:t>
            </a:r>
            <a:r>
              <a:rPr lang="ru-RU" b="1" i="1" dirty="0" smtClean="0"/>
              <a:t> тыс. до н.э.</a:t>
            </a:r>
            <a:endParaRPr lang="ru-RU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4653136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Образец древнего градостроения.</a:t>
            </a:r>
            <a:endParaRPr lang="ru-RU" b="1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erracott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476672"/>
            <a:ext cx="5635219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95536" y="5013176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/>
              <a:t>Статуэтки из терракоты (обожженная глина) изображены в причудливых головных уборах и символизируют образ Великой Материнской Земли – дарительницы жизни и плодородия. </a:t>
            </a:r>
            <a:endParaRPr lang="ru-RU" b="1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ddf37df856dd4aa1bcefed953088841_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4427984" cy="2953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p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3212976"/>
            <a:ext cx="6048672" cy="3333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860032" y="692696"/>
            <a:ext cx="41044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Произведения из керамики, ювелирные изделия, печати-амулеты с изображениями животных, свидетельствуют о поклонении жителей древних городов священным животным и растениям. </a:t>
            </a:r>
            <a:endParaRPr lang="ru-RU" b="1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-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8784976" cy="5472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51520" y="5877272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Ступа в Санче – архитектурное сооружение в Индии (</a:t>
            </a:r>
            <a:r>
              <a:rPr lang="en-US" b="1" i="1" dirty="0" smtClean="0"/>
              <a:t>III</a:t>
            </a:r>
            <a:r>
              <a:rPr lang="ru-RU" b="1" i="1" dirty="0" smtClean="0"/>
              <a:t> век до н.э.)</a:t>
            </a:r>
            <a:endParaRPr lang="ru-RU" b="1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800px-Sanchi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88640"/>
            <a:ext cx="6192688" cy="4133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95536" y="4581128"/>
            <a:ext cx="82809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/>
              <a:t>Сферический купол имеет высоту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ru-RU" b="1" i="1" dirty="0" smtClean="0"/>
              <a:t> метров, наружный слой облицован кирпичом и покрыт слоем штукатурки. Надстройка наверху купола – «дворец богов». На вершине золотой шпиль с тремя зонтиками. Шпиль – это ось Вселенной, соединяющая Небо и Землю. Зонтики – три небесных сферы, три ступени восхождения к нирване- особому состоянию просветления, отрешения от земных страстей, достижению высшего порядка – Абсолюта. </a:t>
            </a:r>
            <a:endParaRPr lang="ru-RU" b="1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12274788_i-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5" y="188640"/>
            <a:ext cx="4248473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sanchi_relefi_vorot_stup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4411004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51520" y="4365104"/>
            <a:ext cx="8568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/>
              <a:t>Ступа обнесена оградой с четырьмя воротами, ориентированными на четыре стороны света. Украшенные рельефами, они служат прекрасным убранством для суровой и простой по форме ступы. Сюжеты построены на приданиях и легендах, связанных с жизнью Будды. Каждые из четырех ворот водружены на скульптурные фигуры слонов, карликов.</a:t>
            </a:r>
            <a:endParaRPr lang="ru-RU" b="1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anch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3816424" cy="6264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arch0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188640"/>
            <a:ext cx="4897775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139952" y="3789040"/>
            <a:ext cx="47525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/>
              <a:t>Центром ворот является Колесо Закона Будды, символизирующее путь к нирване. По краям от него крылатые львы и якшини (низшие божества, олицетворяющие силы природы). На столбах и в рамках изображения цветов, всадников, сказочных птиц. Ниже – выезд царя со свитой на охоту, встреча с отшельниками.</a:t>
            </a:r>
            <a:endParaRPr lang="ru-RU" b="1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ttach.as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3528392" cy="5112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tmp72B4-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260648"/>
            <a:ext cx="4248472" cy="5098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67544" y="5661248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Победная стела царя Нарам-Сина (2300 г. до н.э.)</a:t>
            </a:r>
          </a:p>
          <a:p>
            <a:r>
              <a:rPr lang="ru-RU" b="1" i="1" dirty="0" smtClean="0"/>
              <a:t>Стела изображает поход царя против враждебных племен.</a:t>
            </a:r>
            <a:endParaRPr lang="ru-RU" b="1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ae3f_ca2f4c8_XL - коп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1" y="188640"/>
            <a:ext cx="2664296" cy="6408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00001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260648"/>
            <a:ext cx="3508950" cy="4752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059832" y="5589240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Скульптура правителя Гудеа (</a:t>
            </a:r>
            <a:r>
              <a:rPr lang="en-US" b="1" i="1" dirty="0" smtClean="0"/>
              <a:t>XXII</a:t>
            </a:r>
            <a:r>
              <a:rPr lang="ru-RU" b="1" i="1" dirty="0" smtClean="0"/>
              <a:t> в. до н.э.) – шедевр Месопотамии.  </a:t>
            </a:r>
            <a:endParaRPr lang="ru-RU" b="1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92159841_yap09hramprocvetaniyazako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88640"/>
            <a:ext cx="2808312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Pagoda1 Даяньт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4248" y="2924944"/>
            <a:ext cx="2125208" cy="3744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djungl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1916832"/>
            <a:ext cx="3528392" cy="2700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491880" y="476672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Китайское зодчество</a:t>
            </a:r>
            <a:endParaRPr lang="ru-RU" sz="36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4869160"/>
            <a:ext cx="6264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Китайская архитектура заключается в искусном, тщательно продуманном расположении зданий на фоне природы и нахождение для них наиболее живописного и естественного места.</a:t>
            </a:r>
            <a:endParaRPr lang="ru-RU" b="1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eat Wall of Chi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88640"/>
            <a:ext cx="7632848" cy="5724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39552" y="6093296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Великая Китайская стена(</a:t>
            </a:r>
            <a:r>
              <a:rPr lang="en-US" sz="2400" b="1" i="1" dirty="0" smtClean="0"/>
              <a:t>IV-III</a:t>
            </a:r>
            <a:r>
              <a:rPr lang="ru-RU" sz="2400" b="1" i="1" dirty="0" smtClean="0"/>
              <a:t> в. до н.э.)</a:t>
            </a:r>
            <a:endParaRPr lang="ru-RU" sz="2400" b="1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eat-wall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4547874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velyka kytajska styn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3194974"/>
            <a:ext cx="4602088" cy="3451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932040" y="404664"/>
            <a:ext cx="39604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По верху проложена дорога шириной 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5-8</a:t>
            </a:r>
            <a:r>
              <a:rPr lang="ru-RU" b="1" i="1" dirty="0" smtClean="0"/>
              <a:t>  метров, по которой легко могли передвигаться войска. Через каждые 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100-150</a:t>
            </a:r>
            <a:r>
              <a:rPr lang="ru-RU" b="1" i="1" dirty="0" smtClean="0"/>
              <a:t> метров располагались  прямоугольные башни для передачи световых сигналов на случай приближения противника. </a:t>
            </a:r>
            <a:endParaRPr lang="ru-RU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4077072"/>
            <a:ext cx="40324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Это грандиозное архитектурное сооружение, органично вписанное в природный ландшафт олицетворяет величие и мощь китайской державы.</a:t>
            </a:r>
            <a:endParaRPr lang="ru-RU" b="1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27370962_chinese-landscape-painting-l588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3143250" cy="4762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200601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188640"/>
            <a:ext cx="2304256" cy="47509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563888" y="1556792"/>
            <a:ext cx="28083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Китайская пейзажная живопись</a:t>
            </a:r>
            <a:endParaRPr lang="ru-RU" sz="36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5229200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/>
              <a:t>Картины китайских художников зачастую монохромны(одноцветны), но сколько в них едва уловимых оттенков и сочетаний. Передача воздушной перспективы, пространства, окутанное туманными облаками, пронизанное холодным ветром или залитое ярким солнцем.    </a:t>
            </a:r>
            <a:endParaRPr lang="ru-RU" b="1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5486400" cy="2596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83672_910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188640"/>
            <a:ext cx="2194560" cy="4270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79512" y="3140968"/>
            <a:ext cx="56886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Тщательно продумывался формат и композиция картин. Для изображения цепи гор выбирался горизонтальный формат свитка, для гористой местности, поросшей остроконечными верхушками сосен – вертикальный.</a:t>
            </a:r>
            <a:endParaRPr lang="ru-RU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4941168"/>
            <a:ext cx="81369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«Нельзя давать деревья без числа: важнее показать, как стройны , милы горы», </a:t>
            </a:r>
          </a:p>
          <a:p>
            <a:r>
              <a:rPr lang="ru-RU" b="1" i="1" dirty="0" smtClean="0"/>
              <a:t>«Среди скал нависших и опасных круч хорошо бы приютить странное дерево» </a:t>
            </a:r>
          </a:p>
          <a:p>
            <a:r>
              <a:rPr lang="ru-RU" b="1" i="1" dirty="0" smtClean="0"/>
              <a:t>Ван Вэй поэт и живописец </a:t>
            </a:r>
            <a:r>
              <a:rPr lang="en-US" b="1" i="1" dirty="0" smtClean="0"/>
              <a:t>VII</a:t>
            </a:r>
            <a:r>
              <a:rPr lang="ru-RU" b="1" i="1" dirty="0" smtClean="0"/>
              <a:t> века. </a:t>
            </a:r>
            <a:endParaRPr lang="ru-RU" b="1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uo_xi_autumn_river_valle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332656"/>
            <a:ext cx="6192688" cy="42795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23528" y="4797152"/>
            <a:ext cx="8496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/>
              <a:t>Го Си 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1020-1090</a:t>
            </a:r>
            <a:r>
              <a:rPr lang="ru-RU" b="1" i="1" dirty="0" smtClean="0"/>
              <a:t>) – художник лирического пейзажа. Его творчество отличает тонкое знание жизни природы, особым образом, влияющей на мир чувств и переживаний человека.</a:t>
            </a:r>
          </a:p>
          <a:p>
            <a:pPr algn="just"/>
            <a:r>
              <a:rPr lang="ru-RU" b="1" i="1" dirty="0" smtClean="0"/>
              <a:t>«Осень в долине жёлтой реки» картина исполнена монохромной тушью с лёгкой подцветкой. Художник передаёт безграничность мироздания, предоставляя зрителю, продолжить фантазии. </a:t>
            </a:r>
            <a:endParaRPr lang="ru-RU" b="1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158</TotalTime>
  <Words>614</Words>
  <Application>Microsoft Office PowerPoint</Application>
  <PresentationFormat>Экран (4:3)</PresentationFormat>
  <Paragraphs>41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Художественная культура Древнего Востока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Художественная культура Древнего Востока</dc:title>
  <dc:creator>Маша</dc:creator>
  <cp:lastModifiedBy>Маша</cp:lastModifiedBy>
  <cp:revision>17</cp:revision>
  <dcterms:created xsi:type="dcterms:W3CDTF">2011-01-12T19:13:41Z</dcterms:created>
  <dcterms:modified xsi:type="dcterms:W3CDTF">2011-02-03T19:37:35Z</dcterms:modified>
</cp:coreProperties>
</file>