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0" r:id="rId4"/>
    <p:sldId id="283" r:id="rId5"/>
    <p:sldId id="284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4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1" d="100"/>
          <a:sy n="71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C17FA-24AF-48EE-B219-ED90D14199D6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70795-C9E2-430D-8791-CCA7C6002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70795-C9E2-430D-8791-CCA7C60027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70795-C9E2-430D-8791-CCA7C600274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70795-C9E2-430D-8791-CCA7C600274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70795-C9E2-430D-8791-CCA7C600274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BBE3B-79FE-4BFC-A64A-1B754C73B2BA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03909-CC19-4CC3-B6BD-FD0DFD32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alptours.ru/gallery/large/i3_363554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kimvko.gov.kz/ru/gallery/main.php?g2_view=core.DownloadItem&amp;g2_itemId=129&amp;g2_serialNumber=2" TargetMode="External"/><Relationship Id="rId5" Type="http://schemas.openxmlformats.org/officeDocument/2006/relationships/hyperlink" Target="http://img0.liveinternet.ru/images/attach/b/2/24/156/24156208_1209836127_KamaProgulka07_103Edit2_korabl_2.jpg" TargetMode="External"/><Relationship Id="rId4" Type="http://schemas.openxmlformats.org/officeDocument/2006/relationships/hyperlink" Target="http://express-renta.ru/d/167753/d/0_15312_3d5ced49_x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72008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Интерактивный кроссворд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11760" y="3886200"/>
            <a:ext cx="536064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Презентацию выполнила преподаватель географии Нахимовского военно-морского училища г.Санкт-Петербурга Кириченко Нина Николаевна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60648"/>
          </a:xfrm>
          <a:prstGeom prst="actionButtonForwardNex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1691680" y="4869160"/>
            <a:ext cx="582909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277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81628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28619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790771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95342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79991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304486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809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31362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0229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0686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024771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52934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033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38485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43058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47629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052200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5677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61343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65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070486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575057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781628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28619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790771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295342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99915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304486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809057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1362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818200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1907704" y="188640"/>
            <a:ext cx="6984776" cy="7200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Река, до 1775 года, носившая название Яик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igital\Pictures\Урал.jpg"/>
          <p:cNvPicPr>
            <a:picLocks noChangeAspect="1" noChangeArrowheads="1"/>
          </p:cNvPicPr>
          <p:nvPr/>
        </p:nvPicPr>
        <p:blipFill>
          <a:blip r:embed="rId4" cstate="print"/>
          <a:srcRect t="4075" b="4075"/>
          <a:stretch>
            <a:fillRect/>
          </a:stretch>
        </p:blipFill>
        <p:spPr bwMode="auto">
          <a:xfrm>
            <a:off x="6012160" y="1556792"/>
            <a:ext cx="2880320" cy="21602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9" name="Прямоугольник 38"/>
          <p:cNvSpPr/>
          <p:nvPr/>
        </p:nvSpPr>
        <p:spPr>
          <a:xfrm>
            <a:off x="2771800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275856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3968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771800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3275856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779912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283968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788024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283968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79912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75856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8024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275856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779912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283968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>
            <a:off x="2411760" y="1628800"/>
            <a:ext cx="360040" cy="21602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2051720" y="14847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6" name="Управляющая кнопка: далее 55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60648"/>
          </a:xfrm>
          <a:prstGeom prst="actionButtonForwardNex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1691680" y="4869160"/>
            <a:ext cx="582909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277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81628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28619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790771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95342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79991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304486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809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31362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0229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0686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024771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52934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033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38485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43058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47629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052200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5677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61343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65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070486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575057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781628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28619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790771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295342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99915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304486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809057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1362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818200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1907704" y="188640"/>
            <a:ext cx="6984776" cy="7200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Река в Восточной Сибири, относится к бассейну моря Лаптевых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71800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275856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3968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771800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75856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779912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83968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88024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283968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779912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75856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8024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275856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779912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283968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Picture 2" descr="C:\Users\digital\Pictures\Ле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556792"/>
            <a:ext cx="2916808" cy="22322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7" name="Стрелка вправо 56"/>
          <p:cNvSpPr/>
          <p:nvPr/>
        </p:nvSpPr>
        <p:spPr>
          <a:xfrm>
            <a:off x="2267744" y="1916832"/>
            <a:ext cx="504056" cy="28803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907704" y="184482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60648"/>
          </a:xfrm>
          <a:prstGeom prst="actionButtonForwardNex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1691680" y="4869160"/>
            <a:ext cx="582909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277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81628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28619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790771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95342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79991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304486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809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31362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0229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0686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024771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52934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033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38485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43058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47629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052200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5677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61343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65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070486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575057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781628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28619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790771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295342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99915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304486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809057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1362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818200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1907704" y="188640"/>
            <a:ext cx="6984776" cy="7200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Левый, самый крупный приток Волги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71800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275856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3968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771800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75856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779912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83968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88024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3968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79912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75856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788024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275856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779912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283968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Picture 2" descr="C:\Users\digital\Pictures\Ка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484784"/>
            <a:ext cx="2925688" cy="23202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8" name="Стрелка вправо 57"/>
          <p:cNvSpPr/>
          <p:nvPr/>
        </p:nvSpPr>
        <p:spPr>
          <a:xfrm>
            <a:off x="2699792" y="2492896"/>
            <a:ext cx="504056" cy="28803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2339752" y="242088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57" name="Управляющая кнопка: далее 56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504056" cy="260648"/>
          </a:xfrm>
          <a:prstGeom prst="actionButtonForwardNex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1691680" y="4869160"/>
            <a:ext cx="582909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277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81628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28619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790771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295342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79991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304486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80905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313629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02295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06867" y="4869160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024771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52934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033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38485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43058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47629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052200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56772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61343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65914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070486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575057" y="5460357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781628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28619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790771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295342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99915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304486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809057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13629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818200" y="6051554"/>
            <a:ext cx="525335" cy="545798"/>
          </a:xfrm>
          <a:prstGeom prst="rect">
            <a:avLst/>
          </a:prstGeom>
          <a:solidFill>
            <a:srgbClr val="C4A4BD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1907704" y="188640"/>
            <a:ext cx="6984776" cy="7200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Левый приток Оби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71800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275856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3968" y="1340768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771800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75856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779912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83968" y="1844824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88024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3968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79912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75856" y="2348880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788024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ш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75856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779912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83968" y="2852936"/>
            <a:ext cx="504056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6" name="Picture 2" descr="C:\Users\digital\Pictures\Иртыш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556792"/>
            <a:ext cx="2925688" cy="22322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7" name="Стрелка вправо 56"/>
          <p:cNvSpPr/>
          <p:nvPr/>
        </p:nvSpPr>
        <p:spPr>
          <a:xfrm>
            <a:off x="2699792" y="2996952"/>
            <a:ext cx="504056" cy="288032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2411760" y="292494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59" name="Управляющая кнопка: назад 58">
            <a:hlinkClick r:id="" action="ppaction://hlinkshowjump?jump=firstslide" highlightClick="1"/>
          </p:cNvPr>
          <p:cNvSpPr/>
          <p:nvPr/>
        </p:nvSpPr>
        <p:spPr>
          <a:xfrm>
            <a:off x="8316416" y="6237312"/>
            <a:ext cx="576064" cy="288032"/>
          </a:xfrm>
          <a:prstGeom prst="actionButtonBackPreviou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1835696" y="548681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http://www.lenalptours.ru/gallery/large/i3_3635545.jpg</a:t>
            </a:r>
            <a:r>
              <a:rPr lang="ru-RU" dirty="0" smtClean="0"/>
              <a:t> -река Урал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835696" y="836712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http://express-renta.ru/d/167753/d/0_15312_3d5ced49_xl.jpg</a:t>
            </a:r>
            <a:r>
              <a:rPr lang="ru-RU" dirty="0" smtClean="0"/>
              <a:t> -река Лена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835696" y="141277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http://img0.liveinternet.ru/images/attach/b/2/24/156/24156208_1209836127_KamaProgulka07_103Edit2_korabl_2.jpg</a:t>
            </a:r>
            <a:r>
              <a:rPr lang="ru-RU" dirty="0" smtClean="0"/>
              <a:t> -река Кама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835696" y="198884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http://www.akimvko.gov.kz/ru/gallery/main.php?g2_view=core.DownloadItem&amp;g2_itemId=129&amp;g2_serialNumber=2</a:t>
            </a:r>
            <a:r>
              <a:rPr lang="ru-RU" dirty="0" smtClean="0"/>
              <a:t> –река Иртыш</a:t>
            </a:r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firstslide" highlightClick="1"/>
          </p:cNvPr>
          <p:cNvSpPr/>
          <p:nvPr/>
        </p:nvSpPr>
        <p:spPr>
          <a:xfrm>
            <a:off x="8316416" y="6237312"/>
            <a:ext cx="576064" cy="288032"/>
          </a:xfrm>
          <a:prstGeom prst="actionButtonBackPreviou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246</Words>
  <Application>Microsoft Office PowerPoint</Application>
  <PresentationFormat>Экран (4:3)</PresentationFormat>
  <Paragraphs>191</Paragraphs>
  <Slides>6</Slides>
  <Notes>4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Интерактивный кроссворд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кроссворд</dc:title>
  <dc:creator>Кириченко</dc:creator>
  <cp:lastModifiedBy>Кириченко</cp:lastModifiedBy>
  <cp:revision>32</cp:revision>
  <dcterms:created xsi:type="dcterms:W3CDTF">2011-04-20T16:43:29Z</dcterms:created>
  <dcterms:modified xsi:type="dcterms:W3CDTF">2011-04-21T15:23:13Z</dcterms:modified>
</cp:coreProperties>
</file>