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2787"/>
    <p:restoredTop sz="90929"/>
  </p:normalViewPr>
  <p:slideViewPr>
    <p:cSldViewPr>
      <p:cViewPr varScale="1">
        <p:scale>
          <a:sx n="51" d="100"/>
          <a:sy n="51" d="100"/>
        </p:scale>
        <p:origin x="-90" y="-4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924E68-AA14-4238-954F-5833C678F6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481CA8-9604-429F-9937-A7F74E9E14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06D57C-B2A4-4148-9311-157F689B37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BDEE05-D9F6-4B48-8A15-C1CBB1B769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AF0842-54AD-4AC1-ABE9-46AA42C4C6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AED8A7-92A1-4028-9F2B-003E77D6A6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45A410-5A21-4368-9B60-393356C163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D3AB2C-DB7C-43D6-9A10-433734119B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D5DA96-3EB8-431D-8161-D644CBCD18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BA6608-9744-4266-87AF-4A1E8981D2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AA1CF7-5996-437A-B58F-987E90E2B6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Now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0960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960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0960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C4A98F3-CD3D-401F-8672-CE6A9E66A87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0000C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0000CC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00CC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00CC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CC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CC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CC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CC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CC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571612"/>
            <a:ext cx="8501122" cy="1470025"/>
          </a:xfrm>
        </p:spPr>
        <p:txBody>
          <a:bodyPr/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Картинный диктант № 9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Перфилова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алина Борисовна учитель начальных классов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МОУ-СОШ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№ 17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Город Клин Московская область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Спиши предложения.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643182"/>
            <a:ext cx="8001056" cy="3319458"/>
          </a:xfrm>
        </p:spPr>
        <p:txBody>
          <a:bodyPr/>
          <a:lstStyle/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     Лида больна. У Лиды болит горло.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Спасибо за работу!</a:t>
            </a:r>
            <a:endParaRPr lang="ru-RU" sz="6600" b="1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16386" name="Picture 2" descr="C:\Documents and Settings\Admin\Мои документы\Мои рисунки\pouce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2000240"/>
            <a:ext cx="4126997" cy="35488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Запиши последнюю букву отгадки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Серёжки надевает.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Накинута на спинку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Зелёная косынка.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А платьице – в полоску.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Ты узнаёшь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… </a:t>
            </a:r>
          </a:p>
          <a:p>
            <a:endParaRPr lang="ru-RU" dirty="0"/>
          </a:p>
        </p:txBody>
      </p:sp>
      <p:pic>
        <p:nvPicPr>
          <p:cNvPr id="8195" name="Picture 3" descr="C:\Documents and Settings\Admin\Мои документы\Мои рисунки\79308239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2000240"/>
            <a:ext cx="2942826" cy="36814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785794"/>
            <a:ext cx="7772400" cy="5157806"/>
          </a:xfrm>
        </p:spPr>
        <p:txBody>
          <a:bodyPr/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Этот зверь живёт лишь дома.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 этим зверем все знакомы.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 него усы, как спицы.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Он мурлыча песнь поёт,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Только мышь его боится.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Угадали? Это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endParaRPr lang="ru-RU" dirty="0"/>
          </a:p>
        </p:txBody>
      </p:sp>
      <p:pic>
        <p:nvPicPr>
          <p:cNvPr id="9218" name="Picture 2" descr="C:\Documents and Settings\Admin\Мои документы\Мои рисунки\a8791f7f83f23704e4bf1d58fc3_pre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3786190"/>
            <a:ext cx="2929477" cy="2194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928670"/>
            <a:ext cx="7772400" cy="5014930"/>
          </a:xfrm>
        </p:spPr>
        <p:txBody>
          <a:bodyPr/>
          <a:lstStyle/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реках Африки живёт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Злой зелёный пароход!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Кто б навстречу ни поплыл,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Всех проглотит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42" name="Picture 2" descr="C:\Documents and Settings\Admin\Мои документы\Мои рисунки\693428431.jpg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3857628"/>
            <a:ext cx="2811691" cy="12096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071546"/>
            <a:ext cx="7772400" cy="4872054"/>
          </a:xfrm>
        </p:spPr>
        <p:txBody>
          <a:bodyPr/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Как зовут меня, скажи.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Часто прячусь я во ржи,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Скромный полевой цветок,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Синеглазый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endParaRPr lang="ru-RU" dirty="0"/>
          </a:p>
        </p:txBody>
      </p:sp>
      <p:pic>
        <p:nvPicPr>
          <p:cNvPr id="11266" name="Picture 2" descr="C:\Documents and Settings\Admin\Мои документы\Мои рисунки\86610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2928934"/>
            <a:ext cx="22860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714356"/>
            <a:ext cx="7772400" cy="5229244"/>
          </a:xfrm>
        </p:spPr>
        <p:txBody>
          <a:bodyPr/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Лейся дождь весёлый,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Мы с тобою дружим!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Хорошо нам бегать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Босиком по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endParaRPr lang="ru-RU" dirty="0"/>
          </a:p>
        </p:txBody>
      </p:sp>
      <p:pic>
        <p:nvPicPr>
          <p:cNvPr id="12290" name="Picture 2" descr="C:\Documents and Settings\Admin\Мои документы\Мои рисунки\nike-air-twilight-mid_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2786058"/>
            <a:ext cx="4226179" cy="28146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2. Запишите только последнее слово 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500174"/>
            <a:ext cx="7772400" cy="4443426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не кошка, смотри берегись,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Идёт на охоту коварная …….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C:\Documents and Settings\Admin\Мои документы\Мои рисунки\j513516_12457495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2928934"/>
            <a:ext cx="2857520" cy="2889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785794"/>
            <a:ext cx="7772400" cy="5157806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Сонный мишка лёг в кровать,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Только слон не хочет …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C:\Documents and Settings\Admin\Мои документы\Мои рисунки\EL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2214554"/>
            <a:ext cx="3762375" cy="3648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857232"/>
            <a:ext cx="7772400" cy="5086368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Солнце греет целый день.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 жары я прячусь в …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C:\Documents and Settings\Admin\Мои документы\Мои рисунки\0_1e6a6_9b21490f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2071678"/>
            <a:ext cx="4764159" cy="37755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простые шаблоны (112)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простые шаблоны (112)</Template>
  <TotalTime>56</TotalTime>
  <Words>183</Words>
  <Application>Microsoft PowerPoint</Application>
  <PresentationFormat>Экран (4:3)</PresentationFormat>
  <Paragraphs>38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простые шаблоны (112)</vt:lpstr>
      <vt:lpstr>Картинный диктант № 9</vt:lpstr>
      <vt:lpstr>1. Запиши последнюю букву отгадки </vt:lpstr>
      <vt:lpstr>Слайд 3</vt:lpstr>
      <vt:lpstr>Слайд 4</vt:lpstr>
      <vt:lpstr>Слайд 5</vt:lpstr>
      <vt:lpstr>Слайд 6</vt:lpstr>
      <vt:lpstr>2. Запишите только последнее слово  </vt:lpstr>
      <vt:lpstr>Слайд 8</vt:lpstr>
      <vt:lpstr>Слайд 9</vt:lpstr>
      <vt:lpstr>3. Спиши предложения.</vt:lpstr>
      <vt:lpstr>Спасибо за работу!</vt:lpstr>
    </vt:vector>
  </TitlesOfParts>
  <Manager/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Картинный диктант № 9</dc:title>
  <dc:subject/>
  <dc:creator>Admin</dc:creator>
  <cp:keywords>exciting online presentation communicate impactful exchange information broadcast collaborate on-screen projector white</cp:keywords>
  <dc:description>Use this template for presentations based on technology.</dc:description>
  <cp:lastModifiedBy>Admin</cp:lastModifiedBy>
  <cp:revision>7</cp:revision>
  <dcterms:created xsi:type="dcterms:W3CDTF">2011-11-30T17:59:40Z</dcterms:created>
  <dcterms:modified xsi:type="dcterms:W3CDTF">2011-11-30T19:00:05Z</dcterms:modified>
  <cp:category>Technology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">
    <vt:lpwstr>Wavy Window</vt:lpwstr>
  </property>
  <property fmtid="{D5CDD505-2E9C-101B-9397-08002B2CF9AE}" pid="3" name="Style">
    <vt:lpwstr>S</vt:lpwstr>
  </property>
  <property fmtid="{D5CDD505-2E9C-101B-9397-08002B2CF9AE}" pid="4" name="Folder">
    <vt:lpwstr>Technology</vt:lpwstr>
  </property>
  <property fmtid="{D5CDD505-2E9C-101B-9397-08002B2CF9AE}" pid="5" name="Attribution">
    <vt:lpwstr>Copyright © 2003 KMT Software, Inc.</vt:lpwstr>
  </property>
</Properties>
</file>