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DD9C3-96A8-4AF2-B7F5-DD3CFBA2E50D}" type="datetimeFigureOut">
              <a:rPr lang="ru-RU" smtClean="0"/>
              <a:pPr/>
              <a:t>11.04.2011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7F791-C600-4DDB-8CFD-1BECF07C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kolyan.net/uploads/posts/2009-11/1259588136_avstr1.png" TargetMode="External"/><Relationship Id="rId13" Type="http://schemas.openxmlformats.org/officeDocument/2006/relationships/hyperlink" Target="http://www.scantours.net/_images/data/drake_passage_1.jpg" TargetMode="External"/><Relationship Id="rId3" Type="http://schemas.openxmlformats.org/officeDocument/2006/relationships/hyperlink" Target="http://iformatsiya.ru/stranas_pick/mali.gif" TargetMode="External"/><Relationship Id="rId7" Type="http://schemas.openxmlformats.org/officeDocument/2006/relationships/hyperlink" Target="http://melkoe-ustroistvo.narod.ru/image/6.jpg" TargetMode="External"/><Relationship Id="rId12" Type="http://schemas.openxmlformats.org/officeDocument/2006/relationships/hyperlink" Target="http://planetashkol.ru/upload/content/pics/articles/vokrug_sveta/650x486_1120km.jpg" TargetMode="External"/><Relationship Id="rId2" Type="http://schemas.openxmlformats.org/officeDocument/2006/relationships/hyperlink" Target="http://dict.allspo.ru/get_photo.php?type=country_flag&amp;id=20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nistrany.com/images/sahara5.jpg" TargetMode="External"/><Relationship Id="rId11" Type="http://schemas.openxmlformats.org/officeDocument/2006/relationships/hyperlink" Target="http://maxalvarez.files.wordpress.com/2009/10/picture22.jpg?w=720&amp;h=592" TargetMode="External"/><Relationship Id="rId5" Type="http://schemas.openxmlformats.org/officeDocument/2006/relationships/hyperlink" Target="http://www.travelplanet.by/wp-content/uploads/2008/12/travelplanet-peru.gif" TargetMode="External"/><Relationship Id="rId10" Type="http://schemas.openxmlformats.org/officeDocument/2006/relationships/hyperlink" Target="http://www.utstravel.ru/img/venesuela_1.JPG" TargetMode="External"/><Relationship Id="rId4" Type="http://schemas.openxmlformats.org/officeDocument/2006/relationships/hyperlink" Target="http://www.rv.org.ua/country/pe/map_peru.jpg" TargetMode="External"/><Relationship Id="rId9" Type="http://schemas.openxmlformats.org/officeDocument/2006/relationships/hyperlink" Target="http://www.beefly.com.ua/UserFiles/Image/darvi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Интерактивный кроссворд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Работу выполнила преподаватель географии Нахимовского военно-морского училища г.Санкт –Петербурга Кириченко Нина Николаевна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779912" y="1268760"/>
            <a:ext cx="504056" cy="504056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75856" y="3284984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71800" y="328498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278092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63688" y="328498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79912" y="378904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771800" y="278092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67744" y="328498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2276872"/>
            <a:ext cx="504056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71800" y="2276872"/>
            <a:ext cx="504056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267744" y="278092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771800" y="1772816"/>
            <a:ext cx="504056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88024" y="126876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83968" y="177281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79912" y="328498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275856" y="126876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83968" y="126876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771800" y="378904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267744" y="378904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275856" y="378904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283968" y="328498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779912" y="227687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3968" y="378904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283968" y="227687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788024" y="227687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275856" y="177281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2" name="Заголовок 4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760640" cy="778098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Интерактивный  кроссворд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75856" y="227687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75856" y="328498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36096" y="1268761"/>
            <a:ext cx="3528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1.Государство в Африке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80112" y="170080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2.Народы пустыни   Сахары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0112" y="242088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3.Город на севере Австралии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80112" y="314096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4.Государство в Южной Америке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80112" y="393305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5.Водопад в Южной Америке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80112" y="465313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6.Пролив, разделяющий два материка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digital\Pictures\негро-африканская цивилизация\4778489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908720"/>
            <a:ext cx="2060848" cy="198884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4" name="Прямоугольник 53"/>
          <p:cNvSpPr/>
          <p:nvPr/>
        </p:nvSpPr>
        <p:spPr>
          <a:xfrm>
            <a:off x="3779912" y="278092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1763688" y="378904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2915816" y="13407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292080" y="1268760"/>
            <a:ext cx="3600400" cy="144016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1.Государство в Африке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6388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51720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547664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55776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1547664" y="1340768"/>
            <a:ext cx="432048" cy="1588"/>
          </a:xfrm>
          <a:prstGeom prst="straightConnector1">
            <a:avLst/>
          </a:prstGeom>
          <a:ln>
            <a:noFill/>
            <a:tailEnd type="arrow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509120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509120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1628056" y="1421160"/>
            <a:ext cx="432048" cy="7200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>
            <a:off x="1619672" y="1412776"/>
            <a:ext cx="432048" cy="7200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1331640" y="12687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971600" y="0"/>
            <a:ext cx="7200800" cy="90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Интерактивный кроссворд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6388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51720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б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47664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555776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5364088" y="1988840"/>
            <a:ext cx="3528392" cy="144016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2.Народы пустыни   Сахары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digital\Pictures\Саха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65104"/>
            <a:ext cx="2853680" cy="22754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099" name="Picture 3" descr="C:\Users\digital\Pictures\дя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365104"/>
            <a:ext cx="2880320" cy="22322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7" name="TextBox 36"/>
          <p:cNvSpPr txBox="1"/>
          <p:nvPr/>
        </p:nvSpPr>
        <p:spPr>
          <a:xfrm>
            <a:off x="827584" y="17008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9" name="Управляющая кнопка: далее 38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1115616" y="1844824"/>
            <a:ext cx="432048" cy="7200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971600" y="0"/>
            <a:ext cx="7200800" cy="90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Интерактивный кроссворд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6388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51720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547664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555776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противолежащими углами 36"/>
          <p:cNvSpPr/>
          <p:nvPr/>
        </p:nvSpPr>
        <p:spPr>
          <a:xfrm>
            <a:off x="5292080" y="1988840"/>
            <a:ext cx="3600400" cy="144016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3.Город на севере Австралии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digital\Pictures\Автсрал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65104"/>
            <a:ext cx="2952328" cy="22322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5" name="Picture 3" descr="C:\Users\digital\Pictures\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437112"/>
            <a:ext cx="2880320" cy="213861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971600" y="0"/>
            <a:ext cx="7200800" cy="90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Интерактивный кроссворд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п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6388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51720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547664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555776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5292080" y="1988840"/>
            <a:ext cx="3600400" cy="144016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4.Государство в Южной Америке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437112"/>
            <a:ext cx="28990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437112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971600" y="0"/>
            <a:ext cx="7200800" cy="90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Интерактивный кроссворд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6388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51720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547664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555776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5292080" y="1988840"/>
            <a:ext cx="3600400" cy="144016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5.Водопад в Южной Америке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digital\Pictures\Анх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65104"/>
            <a:ext cx="2880320" cy="22322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C:\Users\digital\Pictures\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437112"/>
            <a:ext cx="2880320" cy="21602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971600" y="0"/>
            <a:ext cx="7200800" cy="90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Интерактивный кроссворд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364502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3140968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6388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051720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132856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547664" y="1628800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555776" y="1124744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2636912"/>
            <a:ext cx="504056" cy="5066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5292080" y="1988840"/>
            <a:ext cx="3600400" cy="144016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6.Пролив, разделяющий два материка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digital\Pictures\проли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65104"/>
            <a:ext cx="2869949" cy="21992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Users\digital\Pictures\Д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437112"/>
            <a:ext cx="2880320" cy="20882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88032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971600" y="0"/>
            <a:ext cx="7200800" cy="90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Интерактивный кроссворд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79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http://dict.allspo.ru/get_photo.php?type=country_flag&amp;id=206</a:t>
            </a:r>
            <a:r>
              <a:rPr lang="ru-RU" dirty="0" smtClean="0"/>
              <a:t> –флаг Мали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836712"/>
            <a:ext cx="632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http://iformatsiya.ru/stranas_pick/mali.gif</a:t>
            </a:r>
            <a:r>
              <a:rPr lang="ru-RU" dirty="0" smtClean="0"/>
              <a:t> -карта Мали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24744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http://www.rv.org.ua/country/pe/map_peru.jpg</a:t>
            </a:r>
            <a:r>
              <a:rPr lang="ru-RU" dirty="0" smtClean="0"/>
              <a:t> -карта Перу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8892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http://www.travelplanet.by/wp-content/uploads/2008/12/travelplanet-peru.gif</a:t>
            </a:r>
            <a:r>
              <a:rPr lang="ru-RU" dirty="0" smtClean="0"/>
              <a:t> -флаг Перу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00808"/>
            <a:ext cx="6401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http://ministrany.com/images/sahara5.jpg</a:t>
            </a:r>
            <a:r>
              <a:rPr lang="ru-RU" dirty="0" smtClean="0"/>
              <a:t> пустыня Сахара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988840"/>
            <a:ext cx="6610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http://melkoe-ustroistvo.narod.ru/image/6.jpg</a:t>
            </a:r>
            <a:r>
              <a:rPr lang="ru-RU" dirty="0" smtClean="0"/>
              <a:t> житель пустыни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76872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http://kolyan.net/uploads/posts/2009-11/1259588136_avstr1.png</a:t>
            </a:r>
            <a:r>
              <a:rPr lang="ru-RU" dirty="0" smtClean="0"/>
              <a:t> карта Австралии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564904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http://www.beefly.com.ua/UserFiles/Image/darvin.jpg</a:t>
            </a:r>
            <a:r>
              <a:rPr lang="ru-RU" dirty="0" smtClean="0"/>
              <a:t> город Дарвин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852936"/>
            <a:ext cx="6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http://www.utstravel.ru/img/venesuela_1.JPG</a:t>
            </a:r>
            <a:r>
              <a:rPr lang="ru-RU" dirty="0" smtClean="0"/>
              <a:t> водопад </a:t>
            </a:r>
            <a:r>
              <a:rPr lang="ru-RU" dirty="0" err="1" smtClean="0"/>
              <a:t>Анхель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14096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http://maxalvarez.files.wordpress.com/2009/10/picture22.jpg?w=720&amp;h=592</a:t>
            </a:r>
            <a:r>
              <a:rPr lang="ru-RU" dirty="0" smtClean="0"/>
              <a:t> –водопад </a:t>
            </a:r>
            <a:r>
              <a:rPr lang="ru-RU" dirty="0" err="1" smtClean="0"/>
              <a:t>Анхель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71703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/>
              </a:rPr>
              <a:t>http://planetashkol.ru/upload/content/pics/articles/vokrug_sveta/650x486_1120km.jpg</a:t>
            </a:r>
            <a:r>
              <a:rPr lang="ru-RU" dirty="0" smtClean="0"/>
              <a:t> пролив Дрейка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29309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3"/>
              </a:rPr>
              <a:t>http://www.scantours.net/_images/data/drake_passage_1.jpg</a:t>
            </a:r>
            <a:r>
              <a:rPr lang="ru-RU" dirty="0" smtClean="0"/>
              <a:t> пролив Дрейка</a:t>
            </a:r>
            <a:endParaRPr lang="ru-RU" dirty="0"/>
          </a:p>
        </p:txBody>
      </p:sp>
      <p:sp>
        <p:nvSpPr>
          <p:cNvPr id="14" name="Управляющая кнопка: назад 13">
            <a:hlinkClick r:id="" action="ppaction://hlinkshowjump?jump=firstslide" highlightClick="1"/>
          </p:cNvPr>
          <p:cNvSpPr/>
          <p:nvPr/>
        </p:nvSpPr>
        <p:spPr>
          <a:xfrm>
            <a:off x="8460432" y="6453336"/>
            <a:ext cx="504056" cy="21602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187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Интерактивный кроссворд</vt:lpstr>
      <vt:lpstr>Интерактивный  кроссворд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Кириченко</dc:creator>
  <cp:lastModifiedBy>Кириченко</cp:lastModifiedBy>
  <cp:revision>64</cp:revision>
  <dcterms:created xsi:type="dcterms:W3CDTF">2011-04-07T20:13:03Z</dcterms:created>
  <dcterms:modified xsi:type="dcterms:W3CDTF">2011-04-11T17:35:50Z</dcterms:modified>
</cp:coreProperties>
</file>