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4"/>
  </p:notesMasterIdLst>
  <p:sldIdLst>
    <p:sldId id="258" r:id="rId2"/>
    <p:sldId id="275" r:id="rId3"/>
    <p:sldId id="272" r:id="rId4"/>
    <p:sldId id="262" r:id="rId5"/>
    <p:sldId id="267" r:id="rId6"/>
    <p:sldId id="260" r:id="rId7"/>
    <p:sldId id="264" r:id="rId8"/>
    <p:sldId id="291" r:id="rId9"/>
    <p:sldId id="292" r:id="rId10"/>
    <p:sldId id="290" r:id="rId11"/>
    <p:sldId id="283" r:id="rId12"/>
    <p:sldId id="286" r:id="rId13"/>
    <p:sldId id="288" r:id="rId14"/>
    <p:sldId id="285" r:id="rId15"/>
    <p:sldId id="284" r:id="rId16"/>
    <p:sldId id="287" r:id="rId17"/>
    <p:sldId id="293" r:id="rId18"/>
    <p:sldId id="268" r:id="rId19"/>
    <p:sldId id="294" r:id="rId20"/>
    <p:sldId id="278" r:id="rId21"/>
    <p:sldId id="279" r:id="rId22"/>
    <p:sldId id="29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42" autoAdjust="0"/>
    <p:restoredTop sz="94676" autoAdjust="0"/>
  </p:normalViewPr>
  <p:slideViewPr>
    <p:cSldViewPr>
      <p:cViewPr varScale="1">
        <p:scale>
          <a:sx n="88" d="100"/>
          <a:sy n="88" d="100"/>
        </p:scale>
        <p:origin x="-10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281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210A86-73AA-4F58-9106-7334F546F02A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F98979-499D-4800-8018-A51D3DF996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122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F98979-499D-4800-8018-A51D3DF996F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5AE9B-494D-40BC-8E4A-0C963FF3ABE5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D65D4-2E34-4B8E-B7A3-700DFD73DF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4812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5AE9B-494D-40BC-8E4A-0C963FF3ABE5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D65D4-2E34-4B8E-B7A3-700DFD73DF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4812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5AE9B-494D-40BC-8E4A-0C963FF3ABE5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D65D4-2E34-4B8E-B7A3-700DFD73DF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4812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5AE9B-494D-40BC-8E4A-0C963FF3ABE5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D65D4-2E34-4B8E-B7A3-700DFD73DF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4812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5AE9B-494D-40BC-8E4A-0C963FF3ABE5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D65D4-2E34-4B8E-B7A3-700DFD73DF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4812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5AE9B-494D-40BC-8E4A-0C963FF3ABE5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D65D4-2E34-4B8E-B7A3-700DFD73DF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4812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5AE9B-494D-40BC-8E4A-0C963FF3ABE5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D65D4-2E34-4B8E-B7A3-700DFD73DF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4812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5AE9B-494D-40BC-8E4A-0C963FF3ABE5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D65D4-2E34-4B8E-B7A3-700DFD73DF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4812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5AE9B-494D-40BC-8E4A-0C963FF3ABE5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D65D4-2E34-4B8E-B7A3-700DFD73DF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4812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5AE9B-494D-40BC-8E4A-0C963FF3ABE5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D65D4-2E34-4B8E-B7A3-700DFD73DF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4812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5AE9B-494D-40BC-8E4A-0C963FF3ABE5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D65D4-2E34-4B8E-B7A3-700DFD73DF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4812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05AE9B-494D-40BC-8E4A-0C963FF3ABE5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2D65D4-2E34-4B8E-B7A3-700DFD73DF7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med" advClick="0" advTm="4812">
    <p:circl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audio" Target="file:///F:\&#1084;&#1091;&#1079;&#1099;&#1082;&#1072;\&#1056;&#1077;&#1083;&#1072;&#1082;&#1089;&#1072;&#1094;&#1080;&#1103;\&#1056;&#1072;&#1081;&#1089;&#1082;&#1080;&#1081;%20&#1089;&#1072;&#1076;\05%20&#1050;&#1086;&#1083;&#1099;&#1073;&#1077;&#1083;&#1100;&#1085;&#1072;&#1103;%20&#1087;&#1090;&#1080;&#1094;.mp3" TargetMode="External"/><Relationship Id="rId7" Type="http://schemas.openxmlformats.org/officeDocument/2006/relationships/image" Target="../media/image2.png"/><Relationship Id="rId2" Type="http://schemas.openxmlformats.org/officeDocument/2006/relationships/audio" Target="file:///F:\&#1084;&#1091;&#1079;&#1099;&#1082;&#1072;\&#1056;&#1077;&#1083;&#1072;&#1082;&#1089;&#1072;&#1094;&#1080;&#1103;\&#1056;&#1072;&#1081;&#1089;&#1082;&#1080;&#1081;%20&#1089;&#1072;&#1076;\06%20&#1059;&#1090;&#1088;&#1077;&#1085;&#1085;&#1080;&#1081;%20&#1074;&#1086;&#1089;&#1093;&#1086;&#1076;%20&#1089;&#1086;&#1083;&#1085;&#1094;&#1072;.mp3" TargetMode="External"/><Relationship Id="rId1" Type="http://schemas.openxmlformats.org/officeDocument/2006/relationships/audio" Target="file:///F:\&#1084;&#1091;&#1079;&#1099;&#1082;&#1072;\&#1056;&#1077;&#1083;&#1072;&#1082;&#1089;&#1072;&#1094;&#1080;&#1103;\&#1056;&#1072;&#1081;&#1089;&#1082;&#1080;&#1081;%20&#1089;&#1072;&#1076;\10%20&#1055;&#1091;&#1090;&#1077;&#1096;&#1077;&#1089;&#1090;&#1074;&#1080;&#1077;%20&#1074;%20&#1089;&#1090;&#1088;&#1072;&#1085;&#1091;%20&#1087;&#1090;&#1080;&#1094;.mp3" TargetMode="Externa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10 Путешествие в страну птиц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8" name="06 Утренний восход солнца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3" name="05 Колыбельная птиц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7"/>
          <a:stretch>
            <a:fillRect/>
          </a:stretch>
        </p:blipFill>
        <p:spPr>
          <a:xfrm>
            <a:off x="4071934" y="2786058"/>
            <a:ext cx="642942" cy="285752"/>
          </a:xfrm>
          <a:prstGeom prst="rect">
            <a:avLst/>
          </a:prstGeom>
        </p:spPr>
      </p:pic>
      <p:pic>
        <p:nvPicPr>
          <p:cNvPr id="4" name="Содержимое 3" descr="0b5b0df74ea0.jpg"/>
          <p:cNvPicPr>
            <a:picLocks noGrp="1" noChangeAspect="1"/>
          </p:cNvPicPr>
          <p:nvPr>
            <p:ph idx="1"/>
          </p:nvPr>
        </p:nvPicPr>
        <p:blipFill>
          <a:blip r:embed="rId8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spd="slow" advClick="0" advTm="3781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numSld="29">
                <p:cTn id="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  <p:transition spd="slow" advClick="0" advTm="6984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967167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ransition spd="slow" advClick="0" advTm="3141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yra_05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spd="slow" advClick="0" advTm="2781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Suillus_luteus_2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ransition spd="slow" advClick="0" advTm="5609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bbfe679902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ransition spd="slow" advClick="0" advTm="5422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3805725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spd="slow" advClick="0" advTm="4235"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000201_resiz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ransition spd="slow" advClick="0" advTm="10203">
    <p:circl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41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spd="slow" advClick="0" advTm="3781">
    <p:circl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_4f1a_3866c4fb_X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spd="slow" advClick="0" advTm="12344">
    <p:circl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80px-Picea_koraiensis_youn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spd="slow" advClick="0" advTm="6875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1090727_resiz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ransition spd="slow" advClick="0" advTm="6516">
    <p:circl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IMG0012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ransition spd="slow" advClick="0" advTm="7157">
    <p:circl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7741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spd="slow" advClick="0" advTm="5547">
    <p:circl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WordArt 5"/>
          <p:cNvSpPr>
            <a:spLocks noChangeArrowheads="1" noChangeShapeType="1" noTextEdit="1"/>
          </p:cNvSpPr>
          <p:nvPr/>
        </p:nvSpPr>
        <p:spPr bwMode="auto">
          <a:xfrm>
            <a:off x="1071252" y="4401492"/>
            <a:ext cx="1511300" cy="1727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endParaRPr lang="ru-RU" sz="3600" kern="10" dirty="0">
              <a:ln w="38100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>
                  <a:lumMod val="20000"/>
                  <a:lumOff val="80000"/>
                </a:schemeClr>
              </a:solidFill>
              <a:latin typeface="Impac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0"/>
            <a:ext cx="6264695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43808" y="908720"/>
            <a:ext cx="3312368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Презентацию составила</a:t>
            </a:r>
          </a:p>
          <a:p>
            <a:pPr algn="ctr"/>
            <a:r>
              <a:rPr lang="ru-RU" sz="2800" dirty="0" smtClean="0"/>
              <a:t>учитель –логопед:</a:t>
            </a:r>
          </a:p>
          <a:p>
            <a:pPr algn="ctr"/>
            <a:r>
              <a:rPr lang="ru-RU" sz="2800" b="1" i="1" dirty="0" smtClean="0"/>
              <a:t>Кузнецова Елена Васильевна</a:t>
            </a:r>
          </a:p>
          <a:p>
            <a:pPr algn="ctr"/>
            <a:endParaRPr lang="ru-RU" sz="2400" dirty="0" smtClean="0"/>
          </a:p>
          <a:p>
            <a:pPr algn="ctr"/>
            <a:r>
              <a:rPr lang="ru-RU" sz="2400" dirty="0" smtClean="0"/>
              <a:t>МДОУ №4 г. Кола </a:t>
            </a:r>
          </a:p>
          <a:p>
            <a:pPr algn="ctr"/>
            <a:r>
              <a:rPr lang="ru-RU" sz="2400" dirty="0" smtClean="0"/>
              <a:t>Мурманская область</a:t>
            </a:r>
          </a:p>
          <a:p>
            <a:pPr algn="ctr"/>
            <a:endParaRPr lang="ru-RU" sz="2800" dirty="0"/>
          </a:p>
          <a:p>
            <a:pPr algn="ctr"/>
            <a:endParaRPr lang="ru-RU" sz="2800" dirty="0"/>
          </a:p>
          <a:p>
            <a:pPr algn="ctr"/>
            <a:r>
              <a:rPr lang="ru-RU" sz="2800" dirty="0" smtClean="0"/>
              <a:t>2009 г.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298018853"/>
      </p:ext>
    </p:extLst>
  </p:cSld>
  <p:clrMapOvr>
    <a:masterClrMapping/>
  </p:clrMapOvr>
  <p:transition spd="med" advClick="0" advTm="4812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utumn2005_0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ransition spd="slow" advClick="0" advTm="7047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_2102e_a35fe809_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ransition spd="slow" advClick="0" advTm="3656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_21891_f699d4c_X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ransition spd="slow" advClick="0" advTm="5875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_16240_e488a525_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ransition spd="slow" advClick="0" advTm="3625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8_brusnik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spd="slow" advClick="0" advTm="5437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  <p:transition spd="slow" advClick="0" advTm="4234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5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  <p:transition spd="slow" advClick="0" advTm="2328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274</TotalTime>
  <Words>21</Words>
  <Application>Microsoft Office PowerPoint</Application>
  <PresentationFormat>Экран (4:3)</PresentationFormat>
  <Paragraphs>10</Paragraphs>
  <Slides>22</Slides>
  <Notes>1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Эдик Лимонов </dc:creator>
  <cp:lastModifiedBy>8799</cp:lastModifiedBy>
  <cp:revision>34</cp:revision>
  <dcterms:created xsi:type="dcterms:W3CDTF">2009-10-25T23:50:50Z</dcterms:created>
  <dcterms:modified xsi:type="dcterms:W3CDTF">2011-12-11T23:25:55Z</dcterms:modified>
</cp:coreProperties>
</file>