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8" r:id="rId4"/>
    <p:sldId id="258" r:id="rId5"/>
    <p:sldId id="269" r:id="rId6"/>
    <p:sldId id="259" r:id="rId7"/>
    <p:sldId id="260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6F7F7-F1CC-4B0E-950F-9FA155E68310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A544BA8-9683-49DB-8241-BA25F84A9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6F7F7-F1CC-4B0E-950F-9FA155E68310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4BA8-9683-49DB-8241-BA25F84A9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6F7F7-F1CC-4B0E-950F-9FA155E68310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4BA8-9683-49DB-8241-BA25F84A9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6F7F7-F1CC-4B0E-950F-9FA155E68310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A544BA8-9683-49DB-8241-BA25F84A9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6F7F7-F1CC-4B0E-950F-9FA155E68310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4BA8-9683-49DB-8241-BA25F84A94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6F7F7-F1CC-4B0E-950F-9FA155E68310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4BA8-9683-49DB-8241-BA25F84A9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6F7F7-F1CC-4B0E-950F-9FA155E68310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A544BA8-9683-49DB-8241-BA25F84A94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6F7F7-F1CC-4B0E-950F-9FA155E68310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4BA8-9683-49DB-8241-BA25F84A9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6F7F7-F1CC-4B0E-950F-9FA155E68310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4BA8-9683-49DB-8241-BA25F84A9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6F7F7-F1CC-4B0E-950F-9FA155E68310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4BA8-9683-49DB-8241-BA25F84A9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6F7F7-F1CC-4B0E-950F-9FA155E68310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4BA8-9683-49DB-8241-BA25F84A94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A6F7F7-F1CC-4B0E-950F-9FA155E68310}" type="datetimeFigureOut">
              <a:rPr lang="ru-RU" smtClean="0"/>
              <a:pPr/>
              <a:t>09.10.2011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544BA8-9683-49DB-8241-BA25F84A94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Искусство маскировк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0"/>
            <a:ext cx="4857752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Искусство маскировк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496"/>
            <a:ext cx="3428991" cy="2571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Искусство маскировк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5825" y="3049905"/>
            <a:ext cx="5718175" cy="3808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Искусство маскировки"/>
          <p:cNvPicPr/>
          <p:nvPr/>
        </p:nvPicPr>
        <p:blipFill>
          <a:blip r:embed="rId5"/>
          <a:srcRect r="35377"/>
          <a:stretch>
            <a:fillRect/>
          </a:stretch>
        </p:blipFill>
        <p:spPr bwMode="auto">
          <a:xfrm>
            <a:off x="7929554" y="0"/>
            <a:ext cx="1214446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Искусство маскировки"/>
          <p:cNvPicPr/>
          <p:nvPr/>
        </p:nvPicPr>
        <p:blipFill>
          <a:blip r:embed="rId6"/>
          <a:srcRect t="34343" r="1305" b="15007"/>
          <a:stretch>
            <a:fillRect/>
          </a:stretch>
        </p:blipFill>
        <p:spPr bwMode="auto">
          <a:xfrm>
            <a:off x="0" y="5357826"/>
            <a:ext cx="4714876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Искусство маскировки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4877" y="5357826"/>
            <a:ext cx="2214577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Искусство маскировки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3929057" cy="3214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dirty="0" smtClean="0"/>
              <a:t>Мимикрия</a:t>
            </a:r>
            <a:endParaRPr lang="ru-RU" dirty="0"/>
          </a:p>
        </p:txBody>
      </p:sp>
      <p:pic>
        <p:nvPicPr>
          <p:cNvPr id="3" name="Рисунок 2" descr="журчал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85728"/>
            <a:ext cx="2714644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данаид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264" y="285728"/>
            <a:ext cx="2357454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нимфалид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3702" y="2571744"/>
            <a:ext cx="2286000" cy="15179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Стеклянниц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8992" y="1285860"/>
            <a:ext cx="2571768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коралловая змея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86116" y="4000504"/>
            <a:ext cx="3214710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королевская змея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5720" y="3286124"/>
            <a:ext cx="2676524" cy="3000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муха осовидка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715140" y="4643446"/>
            <a:ext cx="2214578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Скругленный прямоугольник 9"/>
          <p:cNvSpPr/>
          <p:nvPr/>
        </p:nvSpPr>
        <p:spPr>
          <a:xfrm>
            <a:off x="785786" y="2643182"/>
            <a:ext cx="1500198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Журчалка</a:t>
            </a:r>
            <a:endParaRPr lang="ru-RU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14744" y="3214686"/>
            <a:ext cx="2071702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Бабочка стеклянница</a:t>
            </a:r>
            <a:endParaRPr lang="ru-RU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2910" y="6357958"/>
            <a:ext cx="1785950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Королевская</a:t>
            </a:r>
            <a:r>
              <a:rPr lang="ru-RU" sz="1600" dirty="0" smtClean="0"/>
              <a:t> </a:t>
            </a:r>
            <a:r>
              <a:rPr lang="ru-RU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змея</a:t>
            </a:r>
            <a:endParaRPr lang="ru-RU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858016" y="2143116"/>
            <a:ext cx="1857388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Бабочка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данаида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786578" y="4143380"/>
            <a:ext cx="2000264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Бабочка нимфалида</a:t>
            </a:r>
            <a:endParaRPr lang="ru-RU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071934" y="6357958"/>
            <a:ext cx="1785950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Коралловая змея</a:t>
            </a:r>
            <a:endParaRPr lang="ru-RU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72330" y="6357958"/>
            <a:ext cx="1571636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Муха </a:t>
            </a:r>
            <a:r>
              <a:rPr lang="ru-RU" sz="16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осовидка</a:t>
            </a:r>
            <a:endParaRPr lang="ru-RU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329642" cy="5697559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dirty="0"/>
              <a:t>Три </a:t>
            </a:r>
            <a:r>
              <a:rPr lang="ru-RU" b="1" i="1" dirty="0" err="1"/>
              <a:t>гребенчатоголовые</a:t>
            </a:r>
            <a:r>
              <a:rPr lang="ru-RU" b="1" i="1" dirty="0"/>
              <a:t> жабы</a:t>
            </a:r>
            <a:r>
              <a:rPr lang="ru-RU" i="1" dirty="0"/>
              <a:t>, собравшиеся вместе, практически незаметны в опавшей листве в лесу </a:t>
            </a:r>
            <a:r>
              <a:rPr lang="ru-RU" i="1" dirty="0" smtClean="0"/>
              <a:t>Панамы;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err="1"/>
              <a:t>Углокрылый</a:t>
            </a:r>
            <a:r>
              <a:rPr lang="ru-RU" b="1" i="1" dirty="0"/>
              <a:t> кузнечик </a:t>
            </a:r>
            <a:r>
              <a:rPr lang="ru-RU" i="1" dirty="0"/>
              <a:t>с палец длиной практически скрывается в поросшей мхом коре дерева в лесу </a:t>
            </a:r>
            <a:r>
              <a:rPr lang="ru-RU" i="1" dirty="0" smtClean="0"/>
              <a:t>Панамы; 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/>
              <a:t>самка </a:t>
            </a:r>
            <a:r>
              <a:rPr lang="ru-RU" b="1" i="1" dirty="0" err="1"/>
              <a:t>листовидки</a:t>
            </a:r>
            <a:r>
              <a:rPr lang="ru-RU" b="1" i="1" dirty="0"/>
              <a:t> </a:t>
            </a:r>
            <a:r>
              <a:rPr lang="ru-RU" i="1" dirty="0"/>
              <a:t>из Малайзии долгое время оттачивала свое искусство подражания </a:t>
            </a:r>
            <a:r>
              <a:rPr lang="ru-RU" i="1" dirty="0" smtClean="0"/>
              <a:t>листьям; 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err="1" smtClean="0"/>
              <a:t>углокрылые</a:t>
            </a:r>
            <a:r>
              <a:rPr lang="ru-RU" b="1" i="1" dirty="0" smtClean="0"/>
              <a:t> </a:t>
            </a:r>
            <a:r>
              <a:rPr lang="ru-RU" b="1" i="1" dirty="0"/>
              <a:t>кузнечики </a:t>
            </a:r>
            <a:r>
              <a:rPr lang="ru-RU" i="1" dirty="0"/>
              <a:t>рода </a:t>
            </a:r>
            <a:r>
              <a:rPr lang="ru-RU" i="1" dirty="0" err="1"/>
              <a:t>Mimetica</a:t>
            </a:r>
            <a:r>
              <a:rPr lang="ru-RU" i="1" dirty="0"/>
              <a:t> с похожими на ветки лапками настолько напоминают листья, что могут спокойно отдыхать или есть, не привлекая к себе </a:t>
            </a:r>
            <a:r>
              <a:rPr lang="ru-RU" i="1" dirty="0" smtClean="0"/>
              <a:t>внимания; 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err="1" smtClean="0"/>
              <a:t>пилоносая</a:t>
            </a:r>
            <a:r>
              <a:rPr lang="ru-RU" b="1" i="1" dirty="0" smtClean="0"/>
              <a:t> </a:t>
            </a:r>
            <a:r>
              <a:rPr lang="ru-RU" b="1" i="1" dirty="0" err="1" smtClean="0"/>
              <a:t>фонарница</a:t>
            </a:r>
            <a:r>
              <a:rPr lang="ru-RU" b="1" i="1" dirty="0" smtClean="0"/>
              <a:t> </a:t>
            </a:r>
            <a:r>
              <a:rPr lang="ru-RU" i="1" dirty="0"/>
              <a:t>- камуфляжная </a:t>
            </a:r>
            <a:r>
              <a:rPr lang="ru-RU" i="1" dirty="0" smtClean="0"/>
              <a:t>окраска;</a:t>
            </a:r>
          </a:p>
          <a:p>
            <a:pPr>
              <a:buFont typeface="Wingdings" pitchFamily="2" charset="2"/>
              <a:buChar char="v"/>
            </a:pPr>
            <a:r>
              <a:rPr lang="ru-RU" i="1" dirty="0" smtClean="0"/>
              <a:t>длинный</a:t>
            </a:r>
            <a:r>
              <a:rPr lang="ru-RU" i="1" dirty="0"/>
              <a:t>, тонкий и "под цвет" </a:t>
            </a:r>
            <a:r>
              <a:rPr lang="ru-RU" b="1" i="1" dirty="0" err="1" smtClean="0"/>
              <a:t>паук-огр</a:t>
            </a:r>
            <a:r>
              <a:rPr lang="ru-RU" i="1" dirty="0" smtClean="0"/>
              <a:t>;</a:t>
            </a:r>
            <a:endParaRPr lang="ru-RU" b="1" i="1" dirty="0" smtClean="0"/>
          </a:p>
          <a:p>
            <a:pPr>
              <a:buFont typeface="Wingdings" pitchFamily="2" charset="2"/>
              <a:buChar char="v"/>
            </a:pPr>
            <a:r>
              <a:rPr lang="ru-RU" i="1" dirty="0"/>
              <a:t>Нужно не один раз внимательно посмотреть на картинку, чтобы найти на ней </a:t>
            </a:r>
            <a:r>
              <a:rPr lang="ru-RU" b="1" i="1" dirty="0"/>
              <a:t>палочника</a:t>
            </a:r>
            <a:r>
              <a:rPr lang="ru-RU" i="1" dirty="0"/>
              <a:t>, обнаруженного на </a:t>
            </a:r>
            <a:r>
              <a:rPr lang="ru-RU" i="1" dirty="0" smtClean="0"/>
              <a:t>Борнео.</a:t>
            </a:r>
          </a:p>
          <a:p>
            <a:pPr algn="ctr">
              <a:buNone/>
            </a:pPr>
            <a:r>
              <a:rPr lang="ru-RU" b="1" i="1" dirty="0" smtClean="0"/>
              <a:t>ИТОГО 10! Животных.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школа\аттестация\лягуш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Искусство маскировк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5825" y="3049905"/>
            <a:ext cx="5718175" cy="3808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Искусство маскировк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0"/>
            <a:ext cx="4857752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Искусство маскировк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57496"/>
            <a:ext cx="3428991" cy="2571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Искусство маскировки"/>
          <p:cNvPicPr/>
          <p:nvPr/>
        </p:nvPicPr>
        <p:blipFill>
          <a:blip r:embed="rId5"/>
          <a:srcRect r="35377"/>
          <a:stretch>
            <a:fillRect/>
          </a:stretch>
        </p:blipFill>
        <p:spPr bwMode="auto">
          <a:xfrm>
            <a:off x="7929554" y="0"/>
            <a:ext cx="1214446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Искусство маскировки"/>
          <p:cNvPicPr/>
          <p:nvPr/>
        </p:nvPicPr>
        <p:blipFill>
          <a:blip r:embed="rId6"/>
          <a:srcRect t="34343" r="1305" b="15007"/>
          <a:stretch>
            <a:fillRect/>
          </a:stretch>
        </p:blipFill>
        <p:spPr bwMode="auto">
          <a:xfrm>
            <a:off x="0" y="5357826"/>
            <a:ext cx="4714876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Искусство маскировки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4877" y="5357826"/>
            <a:ext cx="2214577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Искусство маскировки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3929057" cy="3214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857224" y="1428736"/>
            <a:ext cx="6715172" cy="120032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ПРИСПОСОБИТЕЛЬНЫЕ ОСОБЕННОСТИ СТРОЕНИЯ, ОКРАСКИ ТЕЛА И ПОВЕДЕНИЯ ЖИВОТНЫХ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Плохой учитель преподносит истину,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хороший учит ее находить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А.Дистервег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Плохой учитель преподносит истину,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хороший учит ее находить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А.Дистервег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“Плохой учитель преподносит истину,</a:t>
            </a:r>
          </a:p>
          <a:p>
            <a:pPr>
              <a:buNone/>
            </a:pPr>
            <a:r>
              <a:rPr lang="ru-RU" dirty="0" smtClean="0"/>
              <a:t>хороший учит ее находить”.</a:t>
            </a:r>
          </a:p>
          <a:p>
            <a:pPr algn="r">
              <a:buNone/>
            </a:pPr>
            <a:r>
              <a:rPr lang="ru-RU" dirty="0" smtClean="0"/>
              <a:t>А. </a:t>
            </a:r>
            <a:r>
              <a:rPr lang="ru-RU" dirty="0" err="1" smtClean="0"/>
              <a:t>Дистервег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ельфи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4000528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акул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14290"/>
            <a:ext cx="3929090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чай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3500438"/>
            <a:ext cx="3857652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тюлень плавает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3643314"/>
            <a:ext cx="3929090" cy="2500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уропатка покрови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86446" y="1071546"/>
            <a:ext cx="3243918" cy="26654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куропатка бела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4214818"/>
            <a:ext cx="3143272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белё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1214422"/>
            <a:ext cx="3071834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заяц на снегу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4214818"/>
            <a:ext cx="3000396" cy="23288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песец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28926" y="2786058"/>
            <a:ext cx="3214710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dirty="0" smtClean="0"/>
              <a:t>Покровительственная окраска</a:t>
            </a:r>
            <a:endParaRPr lang="ru-RU" dirty="0"/>
          </a:p>
        </p:txBody>
      </p:sp>
      <p:pic>
        <p:nvPicPr>
          <p:cNvPr id="3" name="Рисунок 2" descr="гусеница зелёна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285860"/>
            <a:ext cx="3429024" cy="25860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камбала пок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4143380"/>
            <a:ext cx="3500462" cy="25003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хамелеон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4000504"/>
            <a:ext cx="4248152" cy="26432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хамелеон 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4" y="1285860"/>
            <a:ext cx="4214842" cy="25717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dirty="0" smtClean="0"/>
              <a:t>Предостерегающая окраска</a:t>
            </a:r>
            <a:endParaRPr lang="ru-RU" dirty="0"/>
          </a:p>
        </p:txBody>
      </p:sp>
      <p:pic>
        <p:nvPicPr>
          <p:cNvPr id="3" name="Рисунок 2" descr="божья коров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142984"/>
            <a:ext cx="1828800" cy="23408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гусеница предос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3857628"/>
            <a:ext cx="4062992" cy="2744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ляга красна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3929066"/>
            <a:ext cx="3465510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ляга синяя 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1736" y="1214422"/>
            <a:ext cx="2643206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ляга пятнист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0694" y="1142984"/>
            <a:ext cx="3286148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262</TotalTime>
  <Words>175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Покровительственная окраска</vt:lpstr>
      <vt:lpstr>Предостерегающая окраска</vt:lpstr>
      <vt:lpstr>Мимикрия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21</cp:revision>
  <dcterms:created xsi:type="dcterms:W3CDTF">2011-08-28T05:43:10Z</dcterms:created>
  <dcterms:modified xsi:type="dcterms:W3CDTF">2011-10-09T10:50:18Z</dcterms:modified>
</cp:coreProperties>
</file>