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03D3D-1181-4B03-A79D-BF61A4EB12AB}" type="datetimeFigureOut">
              <a:rPr lang="ru-RU" smtClean="0"/>
              <a:pPr/>
              <a:t>11.12.2011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47AD8-CE39-4B1B-8D19-8B8A01E423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03D3D-1181-4B03-A79D-BF61A4EB12AB}" type="datetimeFigureOut">
              <a:rPr lang="ru-RU" smtClean="0"/>
              <a:pPr/>
              <a:t>11.12.2011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47AD8-CE39-4B1B-8D19-8B8A01E423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03D3D-1181-4B03-A79D-BF61A4EB12AB}" type="datetimeFigureOut">
              <a:rPr lang="ru-RU" smtClean="0"/>
              <a:pPr/>
              <a:t>11.12.2011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47AD8-CE39-4B1B-8D19-8B8A01E423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03D3D-1181-4B03-A79D-BF61A4EB12AB}" type="datetimeFigureOut">
              <a:rPr lang="ru-RU" smtClean="0"/>
              <a:pPr/>
              <a:t>11.12.2011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47AD8-CE39-4B1B-8D19-8B8A01E423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03D3D-1181-4B03-A79D-BF61A4EB12AB}" type="datetimeFigureOut">
              <a:rPr lang="ru-RU" smtClean="0"/>
              <a:pPr/>
              <a:t>11.12.2011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47AD8-CE39-4B1B-8D19-8B8A01E423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03D3D-1181-4B03-A79D-BF61A4EB12AB}" type="datetimeFigureOut">
              <a:rPr lang="ru-RU" smtClean="0"/>
              <a:pPr/>
              <a:t>11.12.2011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47AD8-CE39-4B1B-8D19-8B8A01E423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03D3D-1181-4B03-A79D-BF61A4EB12AB}" type="datetimeFigureOut">
              <a:rPr lang="ru-RU" smtClean="0"/>
              <a:pPr/>
              <a:t>11.12.2011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47AD8-CE39-4B1B-8D19-8B8A01E423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03D3D-1181-4B03-A79D-BF61A4EB12AB}" type="datetimeFigureOut">
              <a:rPr lang="ru-RU" smtClean="0"/>
              <a:pPr/>
              <a:t>11.12.2011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47AD8-CE39-4B1B-8D19-8B8A01E423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03D3D-1181-4B03-A79D-BF61A4EB12AB}" type="datetimeFigureOut">
              <a:rPr lang="ru-RU" smtClean="0"/>
              <a:pPr/>
              <a:t>11.12.2011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47AD8-CE39-4B1B-8D19-8B8A01E423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03D3D-1181-4B03-A79D-BF61A4EB12AB}" type="datetimeFigureOut">
              <a:rPr lang="ru-RU" smtClean="0"/>
              <a:pPr/>
              <a:t>11.12.2011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47AD8-CE39-4B1B-8D19-8B8A01E423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03D3D-1181-4B03-A79D-BF61A4EB12AB}" type="datetimeFigureOut">
              <a:rPr lang="ru-RU" smtClean="0"/>
              <a:pPr/>
              <a:t>11.12.2011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47AD8-CE39-4B1B-8D19-8B8A01E423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54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D03D3D-1181-4B03-A79D-BF61A4EB12AB}" type="datetimeFigureOut">
              <a:rPr lang="ru-RU" smtClean="0"/>
              <a:pPr/>
              <a:t>11.12.2011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647AD8-CE39-4B1B-8D19-8B8A01E4232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wealddown.co.uk/images%20magazines/2008%20spring/flax%20plant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hyperlink" Target="http://www.aznarmed.ru/25.jp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cottonman.com/images/cotton%20pictures/cotton%20plant%204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hyperlink" Target="http://www.donliberty.com/materials/hlopok.jpg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letopisi.ru/images/6/6b/CO_TO_Urtica_Dioca_L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hyperlink" Target="http://medicalherbs.sci-lib.com/images/medherb081.jpg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narodko.ru/image/article/0001/229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hyperlink" Target="http://www.adit.ru/sp/sitec/3601.jpg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ayskaya.com/iris/index.html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14348" y="928670"/>
            <a:ext cx="7215238" cy="470898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5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Роспись ткани</a:t>
            </a:r>
            <a:endParaRPr lang="ru-RU" sz="15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Старинный ткацкий станок (c) Татьяна Юни / Фотобанк Лори"/>
          <p:cNvPicPr>
            <a:picLocks noChangeAspect="1" noChangeArrowheads="1"/>
          </p:cNvPicPr>
          <p:nvPr/>
        </p:nvPicPr>
        <p:blipFill>
          <a:blip r:embed="rId2"/>
          <a:srcRect r="13602" b="5492"/>
          <a:stretch>
            <a:fillRect/>
          </a:stretch>
        </p:blipFill>
        <p:spPr bwMode="auto">
          <a:xfrm>
            <a:off x="785786" y="142852"/>
            <a:ext cx="3929090" cy="652059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072066" y="1214422"/>
            <a:ext cx="385765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4400" b="1" dirty="0" smtClean="0"/>
              <a:t>Старинный ткацкий станок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а 7 из 1333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785794"/>
            <a:ext cx="4081592" cy="557214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643570" y="142852"/>
            <a:ext cx="24288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ЛЁН</a:t>
            </a:r>
            <a:endParaRPr lang="ru-RU" sz="96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1028" name="Picture 4" descr="Картинка 6 из 1333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14876" y="1714488"/>
            <a:ext cx="4185552" cy="45005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Картинка 5 из 73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928802"/>
            <a:ext cx="5806659" cy="435771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28596" y="214290"/>
            <a:ext cx="4714908" cy="132343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ХЛОПОК</a:t>
            </a:r>
            <a:endParaRPr lang="ru-RU" sz="8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6388" name="Picture 4" descr="Картинка 2 из 731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810250" y="0"/>
            <a:ext cx="3333750" cy="3333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Картинка 9 из 9019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2857496"/>
            <a:ext cx="5076825" cy="3810000"/>
          </a:xfrm>
          <a:prstGeom prst="rect">
            <a:avLst/>
          </a:prstGeom>
          <a:noFill/>
        </p:spPr>
      </p:pic>
      <p:pic>
        <p:nvPicPr>
          <p:cNvPr id="18436" name="Picture 4" descr="Картинка 10 из 9019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86446" y="0"/>
            <a:ext cx="3262320" cy="56736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00034" y="571480"/>
            <a:ext cx="5143536" cy="110799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КРАПИВА</a:t>
            </a:r>
            <a:endParaRPr lang="ru-RU" sz="6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www.narodko.ru/image/article/0001/21401996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7" y="214290"/>
            <a:ext cx="5844927" cy="450059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215074" y="4714884"/>
            <a:ext cx="250033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/>
              <a:t>Набойка кубовая. Россия. 19 в. Загорский историко-художественный музей-заповедник.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Картинка 8 из 127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 t="26250"/>
          <a:stretch>
            <a:fillRect/>
          </a:stretch>
        </p:blipFill>
        <p:spPr bwMode="auto">
          <a:xfrm>
            <a:off x="0" y="0"/>
            <a:ext cx="4915915" cy="4143404"/>
          </a:xfrm>
          <a:prstGeom prst="rect">
            <a:avLst/>
          </a:prstGeom>
          <a:noFill/>
        </p:spPr>
      </p:pic>
      <p:pic>
        <p:nvPicPr>
          <p:cNvPr id="20484" name="Picture 4" descr="Картинка 18 из 127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29058" y="3071810"/>
            <a:ext cx="5076825" cy="3200401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714744" y="6286520"/>
            <a:ext cx="52149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Набойка. 18 век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www.batics.ru/img/batic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2852"/>
            <a:ext cx="4113196" cy="314327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500562" y="642918"/>
            <a:ext cx="464343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Батик</a:t>
            </a:r>
            <a:r>
              <a:rPr lang="ru-RU" sz="2000" dirty="0" smtClean="0"/>
              <a:t> - это обобщенное название разнообразных способов ручной росписи ткани. Родиной </a:t>
            </a:r>
            <a:r>
              <a:rPr lang="ru-RU" sz="2000" b="1" dirty="0" smtClean="0"/>
              <a:t>батика</a:t>
            </a:r>
            <a:r>
              <a:rPr lang="ru-RU" sz="2000" dirty="0" smtClean="0"/>
              <a:t> считается остров Ява в Индонезии, где и по сей день одежда из тканей, расписанных вручную, очень популярна. В переводе с яванского "батик" означает "рисование горячим воском". Традиционное искусство яванского </a:t>
            </a:r>
            <a:r>
              <a:rPr lang="ru-RU" sz="2000" b="1" dirty="0" smtClean="0"/>
              <a:t>батика</a:t>
            </a:r>
            <a:r>
              <a:rPr lang="ru-RU" sz="2000" dirty="0" smtClean="0"/>
              <a:t> - это не просто роспись по ткани, она считалась священной и употреблялась в качестве оберега. </a:t>
            </a:r>
          </a:p>
          <a:p>
            <a:r>
              <a:rPr lang="ru-RU" sz="2000" dirty="0" smtClean="0"/>
              <a:t>Этот способ для получения на ткани рисунка с незапамятных времен использовали в древнем Шумере, Перу, Японии, Шри-Ланке, на Индокитае, в африканских странах. </a:t>
            </a:r>
          </a:p>
          <a:p>
            <a:endParaRPr lang="ru-RU" sz="2000" dirty="0"/>
          </a:p>
        </p:txBody>
      </p:sp>
      <p:pic>
        <p:nvPicPr>
          <p:cNvPr id="21508" name="Picture 4" descr="Ирисы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3500438"/>
            <a:ext cx="2695575" cy="285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1500174"/>
            <a:ext cx="7858180" cy="304698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внимание !</a:t>
            </a:r>
            <a:endParaRPr lang="ru-RU" sz="9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124</Words>
  <Application>Microsoft Office PowerPoint</Application>
  <PresentationFormat>Экран (4:3)</PresentationFormat>
  <Paragraphs>10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WareZ Provider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----</dc:creator>
  <cp:lastModifiedBy>----</cp:lastModifiedBy>
  <cp:revision>5</cp:revision>
  <dcterms:created xsi:type="dcterms:W3CDTF">2009-11-10T19:53:19Z</dcterms:created>
  <dcterms:modified xsi:type="dcterms:W3CDTF">2011-12-11T19:33:53Z</dcterms:modified>
</cp:coreProperties>
</file>