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57" r:id="rId6"/>
    <p:sldId id="263" r:id="rId7"/>
    <p:sldId id="264" r:id="rId8"/>
    <p:sldId id="262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608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2A5D8-E2EF-4AC2-ADDA-3DA793A1C80D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EF6C6-91A1-418C-A52F-A733B6AB5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20608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igital\Desktop\&#1055;&#1077;&#1089;&#1085;&#1103;%20&#1057;&#1055;&#1041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ssu2.org/upload/images/persons/albums/2549/204_2549_4251_1103_4337_large.jpg" TargetMode="External"/><Relationship Id="rId3" Type="http://schemas.openxmlformats.org/officeDocument/2006/relationships/hyperlink" Target="http://img15.nnm.ru/3/2/4/5/a/4ed3f251bb26ff72278cbc6a4d6_prev.jpg" TargetMode="External"/><Relationship Id="rId7" Type="http://schemas.openxmlformats.org/officeDocument/2006/relationships/hyperlink" Target="http://citizenk.su/images/photogalery/034.jpg%20-&#1057;&#1087;&#1072;&#1089;%20&#1085;&#1072;%20&#1082;&#1088;&#1086;&#1074;&#1080;%20/&#1093;&#1088;&#1072;&#1084;/" TargetMode="External"/><Relationship Id="rId12" Type="http://schemas.openxmlformats.org/officeDocument/2006/relationships/hyperlink" Target="http://www.bashvest.ru/photos/19.06.2009/img0001.jpg-" TargetMode="External"/><Relationship Id="rId2" Type="http://schemas.openxmlformats.org/officeDocument/2006/relationships/hyperlink" Target="http://www.sp-mama.ru/system/files/imagecache/image_account/Piterbur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r7.ru/netcat_files/617/707/petr_kr_580.jpg" TargetMode="External"/><Relationship Id="rId11" Type="http://schemas.openxmlformats.org/officeDocument/2006/relationships/hyperlink" Target="http://a14004.rimg.info/icon/1792267000e7c6193d1cbf3f9ba713691ee7802a5f.jpg" TargetMode="External"/><Relationship Id="rId5" Type="http://schemas.openxmlformats.org/officeDocument/2006/relationships/hyperlink" Target="http://img-fotki.yandex.ru/get/1/zw.0/0_4a8_3c57c04f_XL" TargetMode="External"/><Relationship Id="rId10" Type="http://schemas.openxmlformats.org/officeDocument/2006/relationships/hyperlink" Target="http://is.park.ru/servlets/GetDocBody?guid=2838d2cc-8551-49bb-b463-d4f1c20cf835" TargetMode="External"/><Relationship Id="rId4" Type="http://schemas.openxmlformats.org/officeDocument/2006/relationships/hyperlink" Target="http://www.marshal.ro/images/circuits/Catedrala%20Sf.%20Isaac%20si%20cumparaturi-2.jpeg" TargetMode="External"/><Relationship Id="rId9" Type="http://schemas.openxmlformats.org/officeDocument/2006/relationships/hyperlink" Target="http://img1.liveinternet.ru/images/foto/b/3/10/3248010/f_1843794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gital\Pictures\Санкт -Петрбург\ГЕр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88640"/>
            <a:ext cx="3528392" cy="3384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1656184"/>
          </a:xfrm>
        </p:spPr>
        <p:txBody>
          <a:bodyPr/>
          <a:lstStyle/>
          <a:p>
            <a:r>
              <a:rPr lang="ru-RU" dirty="0" smtClean="0"/>
              <a:t>Град Петра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725144"/>
            <a:ext cx="5792688" cy="1584176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Презентацию подготовила преподаватель географии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Нахимовского военно-морского училища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г.Санкт-Петербурга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Кириченко Нина Николаевна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Песня СПБ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5877272"/>
            <a:ext cx="504056" cy="448816"/>
          </a:xfrm>
          <a:prstGeom prst="rect">
            <a:avLst/>
          </a:prstGeom>
        </p:spPr>
      </p:pic>
    </p:spTree>
  </p:cSld>
  <p:clrMapOvr>
    <a:masterClrMapping/>
  </p:clrMapOvr>
  <p:transition advTm="134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2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332656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/>
              <a:t>О, град Петра, мне сердцу милый,</a:t>
            </a:r>
            <a:br>
              <a:rPr lang="ru-RU" sz="2400" b="1" dirty="0" smtClean="0"/>
            </a:br>
            <a:r>
              <a:rPr lang="ru-RU" sz="2400" b="1" dirty="0" smtClean="0"/>
              <a:t>Ты царской прихоти каприз.</a:t>
            </a:r>
            <a:br>
              <a:rPr lang="ru-RU" sz="2400" b="1" dirty="0" smtClean="0"/>
            </a:br>
            <a:r>
              <a:rPr lang="ru-RU" sz="2400" b="1" dirty="0" smtClean="0"/>
              <a:t>Ты прозван Северной Пальмирой,</a:t>
            </a:r>
            <a:br>
              <a:rPr lang="ru-RU" sz="2400" b="1" dirty="0" smtClean="0"/>
            </a:br>
            <a:r>
              <a:rPr lang="ru-RU" sz="2400" b="1" dirty="0" smtClean="0"/>
              <a:t>Петром любимый Парадиз!</a:t>
            </a:r>
            <a:endParaRPr lang="ru-RU" sz="2400" b="1" dirty="0"/>
          </a:p>
        </p:txBody>
      </p:sp>
    </p:spTree>
  </p:cSld>
  <p:clrMapOvr>
    <a:masterClrMapping/>
  </p:clrMapOvr>
  <p:transition advTm="129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365104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Невский берег качает ограды,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А под вечер разводят мосты.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Я из листьев сложила преграды,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А из снега построю мечты.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3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4176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Здесь Петропавловская крепость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И знаменитый порт Кронштадт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С врага сбивают всю свирепость –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Руси не страшен супостат.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4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60648"/>
            <a:ext cx="4248472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1484784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Перед тобой столпов Ростральных очертанья –</a:t>
            </a:r>
            <a:br>
              <a:rPr lang="ru-RU" sz="2400" b="1" dirty="0" smtClean="0"/>
            </a:br>
            <a:r>
              <a:rPr lang="ru-RU" sz="2400" b="1" dirty="0" smtClean="0"/>
              <a:t>Наследье прошлого, пришедшее в наш век </a:t>
            </a:r>
            <a:br>
              <a:rPr lang="ru-RU" sz="2400" b="1" dirty="0" smtClean="0"/>
            </a:br>
            <a:r>
              <a:rPr lang="ru-RU" sz="2400" b="1" dirty="0" smtClean="0"/>
              <a:t>И у подножья их два светлых изваянья, </a:t>
            </a:r>
            <a:br>
              <a:rPr lang="ru-RU" sz="2400" b="1" dirty="0" smtClean="0"/>
            </a:br>
            <a:r>
              <a:rPr lang="ru-RU" sz="2400" b="1" dirty="0" smtClean="0"/>
              <a:t>Два строгих символа могучих русских рек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advTm="58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столице северной томится пыльный тополь, </a:t>
            </a:r>
          </a:p>
          <a:p>
            <a:r>
              <a:rPr lang="ru-RU" sz="2400" b="1" dirty="0" smtClean="0"/>
              <a:t>Запутался в листве прозрачный циферблат, И в тёмной зелени фрегат или акрополь Сияет издали, воде и небу брат. </a:t>
            </a:r>
            <a:endParaRPr lang="ru-RU" sz="2400" b="1" dirty="0"/>
          </a:p>
        </p:txBody>
      </p:sp>
      <p:pic>
        <p:nvPicPr>
          <p:cNvPr id="3" name="Рисунок 2" descr="Адмиралтейство.jpg"/>
          <p:cNvPicPr>
            <a:picLocks noChangeAspect="1"/>
          </p:cNvPicPr>
          <p:nvPr/>
        </p:nvPicPr>
        <p:blipFill>
          <a:blip r:embed="rId2" cstate="print"/>
          <a:srcRect b="2126"/>
          <a:stretch>
            <a:fillRect/>
          </a:stretch>
        </p:blipFill>
        <p:spPr>
          <a:xfrm>
            <a:off x="4644008" y="980728"/>
            <a:ext cx="3690739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67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3960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Я к розам хочу, в тот единственный сад,</a:t>
            </a:r>
            <a:br>
              <a:rPr lang="ru-RU" sz="2400" b="1" dirty="0" smtClean="0"/>
            </a:br>
            <a:r>
              <a:rPr lang="ru-RU" sz="2400" b="1" dirty="0" smtClean="0"/>
              <a:t>Где лучшая в мире стоит из оград,</a:t>
            </a:r>
            <a:br>
              <a:rPr lang="ru-RU" sz="2400" b="1" dirty="0" smtClean="0"/>
            </a:br>
            <a:r>
              <a:rPr lang="ru-RU" sz="2400" b="1" dirty="0" smtClean="0"/>
              <a:t>Где статуи помнят меня молодой,</a:t>
            </a:r>
            <a:br>
              <a:rPr lang="ru-RU" sz="2400" b="1" dirty="0" smtClean="0"/>
            </a:br>
            <a:r>
              <a:rPr lang="ru-RU" sz="2400" b="1" dirty="0" smtClean="0"/>
              <a:t>А я их под невскою помню водой.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Летний с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836712"/>
            <a:ext cx="4608512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67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са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426720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Зимний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717032"/>
            <a:ext cx="42672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220072" y="548680"/>
            <a:ext cx="3456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/>
              <a:t>Град позолоченных соборов,</a:t>
            </a:r>
            <a:br>
              <a:rPr lang="ru-RU" sz="2400" b="1" dirty="0" smtClean="0"/>
            </a:br>
            <a:r>
              <a:rPr lang="ru-RU" sz="2400" b="1" dirty="0" smtClean="0"/>
              <a:t>Дворцов изящных и палат,</a:t>
            </a:r>
            <a:br>
              <a:rPr lang="ru-RU" sz="2400" b="1" dirty="0" smtClean="0"/>
            </a:br>
            <a:r>
              <a:rPr lang="ru-RU" sz="2400" b="1" dirty="0" smtClean="0"/>
              <a:t>Работ скульптурных без укора…</a:t>
            </a:r>
            <a:br>
              <a:rPr lang="ru-RU" sz="2400" b="1" dirty="0" smtClean="0"/>
            </a:br>
            <a:r>
              <a:rPr lang="ru-RU" sz="2400" b="1" dirty="0" smtClean="0"/>
              <a:t>Виват, Санкт-Петербург, виват!</a:t>
            </a:r>
            <a:endParaRPr lang="ru-RU" sz="2400" b="1" dirty="0"/>
          </a:p>
        </p:txBody>
      </p:sp>
    </p:spTree>
  </p:cSld>
  <p:clrMapOvr>
    <a:masterClrMapping/>
  </p:clrMapOvr>
  <p:transition advTm="12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7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http://www.sp-mama.ru/system/files/imagecache/image_account/Piterburg.jpg</a:t>
            </a:r>
            <a:r>
              <a:rPr lang="ru-RU" dirty="0" smtClean="0"/>
              <a:t> герб Санкт Петербурга</a:t>
            </a:r>
          </a:p>
          <a:p>
            <a:r>
              <a:rPr lang="en-US" dirty="0" smtClean="0">
                <a:hlinkClick r:id="rId3"/>
              </a:rPr>
              <a:t>http://img15.nnm.ru/3/2/4/5/a/4ed3f251bb26ff72278cbc6a4d6_prev.jpg</a:t>
            </a:r>
            <a:r>
              <a:rPr lang="ru-RU" dirty="0" smtClean="0"/>
              <a:t> -разводные мосты</a:t>
            </a:r>
          </a:p>
          <a:p>
            <a:r>
              <a:rPr lang="en-US" dirty="0" smtClean="0">
                <a:hlinkClick r:id="rId4"/>
              </a:rPr>
              <a:t>http://www.marshal.ro/images/circuits/Catedrala%20Sf.%20Isaac%20si%20cumparaturi-2.jpeg</a:t>
            </a:r>
            <a:r>
              <a:rPr lang="ru-RU" dirty="0" smtClean="0"/>
              <a:t> –</a:t>
            </a:r>
            <a:r>
              <a:rPr lang="ru-RU" dirty="0" err="1" smtClean="0"/>
              <a:t>Исакиевский</a:t>
            </a:r>
            <a:r>
              <a:rPr lang="ru-RU" dirty="0" smtClean="0"/>
              <a:t> собор</a:t>
            </a:r>
          </a:p>
          <a:p>
            <a:r>
              <a:rPr lang="en-US" dirty="0" smtClean="0">
                <a:hlinkClick r:id="rId5"/>
              </a:rPr>
              <a:t>http://img-fotki.yandex.ru/get/1/zw.0/0_4a8_3c57c04f_XL</a:t>
            </a:r>
            <a:r>
              <a:rPr lang="ru-RU" dirty="0" smtClean="0"/>
              <a:t> - памятник Петру 1</a:t>
            </a:r>
          </a:p>
          <a:p>
            <a:r>
              <a:rPr lang="en-US" dirty="0" smtClean="0">
                <a:hlinkClick r:id="rId6"/>
              </a:rPr>
              <a:t>http://www.mr7.ru/netcat_files/617/707/petr_kr_580.jpg</a:t>
            </a:r>
            <a:r>
              <a:rPr lang="ru-RU" dirty="0" smtClean="0"/>
              <a:t> -Петропавловская крепость</a:t>
            </a:r>
          </a:p>
          <a:p>
            <a:r>
              <a:rPr lang="en-US" dirty="0" smtClean="0">
                <a:hlinkClick r:id="rId7"/>
              </a:rPr>
              <a:t>http://citizenk.su/images/photogalery/034.jpg</a:t>
            </a:r>
            <a:r>
              <a:rPr lang="ru-RU" dirty="0" smtClean="0">
                <a:hlinkClick r:id="rId7"/>
              </a:rPr>
              <a:t> -Спас на крови /храм/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http://www.missu2.org/upload/images/persons/albums/2549/204_2549_4251_1103_4337_large.jpg</a:t>
            </a:r>
            <a:r>
              <a:rPr lang="ru-RU" dirty="0" smtClean="0"/>
              <a:t> -Дворцовая площадь</a:t>
            </a:r>
          </a:p>
          <a:p>
            <a:r>
              <a:rPr lang="en-US" dirty="0" smtClean="0">
                <a:hlinkClick r:id="rId9"/>
              </a:rPr>
              <a:t>http://img1.liveinternet.ru/images/foto/b/3/10/3248010/f_18437947.jpg</a:t>
            </a:r>
            <a:r>
              <a:rPr lang="ru-RU" dirty="0" smtClean="0"/>
              <a:t> -Зимний дворец </a:t>
            </a:r>
          </a:p>
          <a:p>
            <a:r>
              <a:rPr lang="en-US" dirty="0" smtClean="0">
                <a:hlinkClick r:id="rId10"/>
              </a:rPr>
              <a:t>http://is.park.ru/servlets/GetDocBody?guid=2838d2cc-8551-49bb-b463-d4f1c20cf835</a:t>
            </a:r>
            <a:r>
              <a:rPr lang="ru-RU" dirty="0" smtClean="0"/>
              <a:t> Ростральная колонна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467544" y="472514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http://a14004.rimg.info/icon/1792267000e7c6193d1cbf3f9ba713691ee7802a5f.jpg</a:t>
            </a:r>
            <a:r>
              <a:rPr lang="ru-RU" dirty="0" smtClean="0"/>
              <a:t> -Адмиралтейство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301208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http://www.bashvest.ru/photos/19.06.2009/img0001.jpg</a:t>
            </a:r>
            <a:r>
              <a:rPr lang="ru-RU" dirty="0" smtClean="0">
                <a:hlinkClick r:id="rId12"/>
              </a:rPr>
              <a:t>-</a:t>
            </a:r>
            <a:r>
              <a:rPr lang="ru-RU" dirty="0" smtClean="0"/>
              <a:t> Летний сад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558924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Песня Санкт-Петербург –гордая белая птица О.Кваша, В.Панфилов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87727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Стихи А.Ахматовой, Ю.Козлова, Н.Агнивцева, </a:t>
            </a:r>
            <a:r>
              <a:rPr lang="ru-RU" dirty="0" err="1" smtClean="0"/>
              <a:t>Е.Трофимчук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ransition advTm="2060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167</Words>
  <Application>Microsoft Office PowerPoint</Application>
  <PresentationFormat>Экран (4:3)</PresentationFormat>
  <Paragraphs>26</Paragraphs>
  <Slides>9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Град Петра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Кириченко</dc:creator>
  <cp:lastModifiedBy>Кириченко</cp:lastModifiedBy>
  <cp:revision>35</cp:revision>
  <dcterms:created xsi:type="dcterms:W3CDTF">2011-03-15T17:59:55Z</dcterms:created>
  <dcterms:modified xsi:type="dcterms:W3CDTF">2011-03-19T14:09:39Z</dcterms:modified>
</cp:coreProperties>
</file>