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256" r:id="rId2"/>
    <p:sldId id="268" r:id="rId3"/>
    <p:sldId id="261" r:id="rId4"/>
    <p:sldId id="257" r:id="rId5"/>
    <p:sldId id="266" r:id="rId6"/>
    <p:sldId id="263" r:id="rId7"/>
    <p:sldId id="260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394" name="Group 2"/>
          <p:cNvGrpSpPr>
            <a:grpSpLocks/>
          </p:cNvGrpSpPr>
          <p:nvPr/>
        </p:nvGrpSpPr>
        <p:grpSpPr bwMode="auto">
          <a:xfrm>
            <a:off x="0" y="0"/>
            <a:ext cx="9142413" cy="6856413"/>
            <a:chOff x="0" y="0"/>
            <a:chExt cx="5759" cy="4319"/>
          </a:xfrm>
        </p:grpSpPr>
        <p:sp>
          <p:nvSpPr>
            <p:cNvPr id="59395" name="Freeform 3"/>
            <p:cNvSpPr>
              <a:spLocks/>
            </p:cNvSpPr>
            <p:nvPr/>
          </p:nvSpPr>
          <p:spPr bwMode="hidden">
            <a:xfrm>
              <a:off x="0" y="0"/>
              <a:ext cx="5758" cy="1043"/>
            </a:xfrm>
            <a:custGeom>
              <a:avLst/>
              <a:gdLst/>
              <a:ahLst/>
              <a:cxnLst>
                <a:cxn ang="0">
                  <a:pos x="5740" y="1043"/>
                </a:cxn>
                <a:cxn ang="0">
                  <a:pos x="0" y="1043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1043"/>
                </a:cxn>
                <a:cxn ang="0">
                  <a:pos x="5740" y="1043"/>
                </a:cxn>
              </a:cxnLst>
              <a:rect l="0" t="0" r="r" b="b"/>
              <a:pathLst>
                <a:path w="5740" h="1043">
                  <a:moveTo>
                    <a:pt x="5740" y="1043"/>
                  </a:moveTo>
                  <a:lnTo>
                    <a:pt x="0" y="1043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1043"/>
                  </a:lnTo>
                  <a:lnTo>
                    <a:pt x="574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59396" name="Group 4"/>
            <p:cNvGrpSpPr>
              <a:grpSpLocks/>
            </p:cNvGrpSpPr>
            <p:nvPr userDrawn="1"/>
          </p:nvGrpSpPr>
          <p:grpSpPr bwMode="auto">
            <a:xfrm>
              <a:off x="0" y="0"/>
              <a:ext cx="5759" cy="4319"/>
              <a:chOff x="0" y="0"/>
              <a:chExt cx="5759" cy="4319"/>
            </a:xfrm>
          </p:grpSpPr>
          <p:sp>
            <p:nvSpPr>
              <p:cNvPr id="59397" name="Freeform 5"/>
              <p:cNvSpPr>
                <a:spLocks/>
              </p:cNvSpPr>
              <p:nvPr/>
            </p:nvSpPr>
            <p:spPr bwMode="hidden">
              <a:xfrm>
                <a:off x="1" y="104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398" name="Freeform 6"/>
              <p:cNvSpPr>
                <a:spLocks/>
              </p:cNvSpPr>
              <p:nvPr/>
            </p:nvSpPr>
            <p:spPr bwMode="hidden">
              <a:xfrm>
                <a:off x="0" y="3988"/>
                <a:ext cx="5758" cy="42"/>
              </a:xfrm>
              <a:custGeom>
                <a:avLst/>
                <a:gdLst/>
                <a:ahLst/>
                <a:cxnLst>
                  <a:cxn ang="0">
                    <a:pos x="0" y="42"/>
                  </a:cxn>
                  <a:cxn ang="0">
                    <a:pos x="5740" y="42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42"/>
                  </a:cxn>
                  <a:cxn ang="0">
                    <a:pos x="0" y="42"/>
                  </a:cxn>
                </a:cxnLst>
                <a:rect l="0" t="0" r="r" b="b"/>
                <a:pathLst>
                  <a:path w="5740" h="42">
                    <a:moveTo>
                      <a:pt x="0" y="42"/>
                    </a:moveTo>
                    <a:lnTo>
                      <a:pt x="5740" y="42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0" y="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399" name="Freeform 7"/>
              <p:cNvSpPr>
                <a:spLocks/>
              </p:cNvSpPr>
              <p:nvPr/>
            </p:nvSpPr>
            <p:spPr bwMode="hidden">
              <a:xfrm>
                <a:off x="0" y="3665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400" name="Freeform 8"/>
              <p:cNvSpPr>
                <a:spLocks/>
              </p:cNvSpPr>
              <p:nvPr/>
            </p:nvSpPr>
            <p:spPr bwMode="hidden">
              <a:xfrm>
                <a:off x="0" y="3364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401" name="Freeform 9"/>
              <p:cNvSpPr>
                <a:spLocks/>
              </p:cNvSpPr>
              <p:nvPr/>
            </p:nvSpPr>
            <p:spPr bwMode="hidden">
              <a:xfrm>
                <a:off x="0" y="3105"/>
                <a:ext cx="5758" cy="31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402" name="Freeform 10"/>
              <p:cNvSpPr>
                <a:spLocks/>
              </p:cNvSpPr>
              <p:nvPr/>
            </p:nvSpPr>
            <p:spPr bwMode="hidden">
              <a:xfrm>
                <a:off x="0" y="2859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403" name="Freeform 11"/>
              <p:cNvSpPr>
                <a:spLocks/>
              </p:cNvSpPr>
              <p:nvPr/>
            </p:nvSpPr>
            <p:spPr bwMode="hidden">
              <a:xfrm>
                <a:off x="0" y="264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404" name="Freeform 12"/>
              <p:cNvSpPr>
                <a:spLocks/>
              </p:cNvSpPr>
              <p:nvPr/>
            </p:nvSpPr>
            <p:spPr bwMode="hidden">
              <a:xfrm>
                <a:off x="0" y="2433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405" name="Freeform 13"/>
              <p:cNvSpPr>
                <a:spLocks/>
              </p:cNvSpPr>
              <p:nvPr/>
            </p:nvSpPr>
            <p:spPr bwMode="hidden">
              <a:xfrm>
                <a:off x="0" y="2259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406" name="Freeform 14"/>
              <p:cNvSpPr>
                <a:spLocks/>
              </p:cNvSpPr>
              <p:nvPr/>
            </p:nvSpPr>
            <p:spPr bwMode="hidden">
              <a:xfrm>
                <a:off x="0" y="209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407" name="Freeform 15"/>
              <p:cNvSpPr>
                <a:spLocks/>
              </p:cNvSpPr>
              <p:nvPr/>
            </p:nvSpPr>
            <p:spPr bwMode="hidden">
              <a:xfrm>
                <a:off x="0" y="192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408" name="Freeform 16"/>
              <p:cNvSpPr>
                <a:spLocks/>
              </p:cNvSpPr>
              <p:nvPr/>
            </p:nvSpPr>
            <p:spPr bwMode="hidden">
              <a:xfrm>
                <a:off x="0" y="1645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409" name="Freeform 17"/>
              <p:cNvSpPr>
                <a:spLocks/>
              </p:cNvSpPr>
              <p:nvPr/>
            </p:nvSpPr>
            <p:spPr bwMode="hidden">
              <a:xfrm>
                <a:off x="0" y="177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410" name="Freeform 18"/>
              <p:cNvSpPr>
                <a:spLocks/>
              </p:cNvSpPr>
              <p:nvPr/>
            </p:nvSpPr>
            <p:spPr bwMode="hidden">
              <a:xfrm>
                <a:off x="0" y="1520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411" name="Freeform 19"/>
              <p:cNvSpPr>
                <a:spLocks/>
              </p:cNvSpPr>
              <p:nvPr/>
            </p:nvSpPr>
            <p:spPr bwMode="hidden">
              <a:xfrm>
                <a:off x="0" y="1394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412" name="Freeform 20"/>
              <p:cNvSpPr>
                <a:spLocks/>
              </p:cNvSpPr>
              <p:nvPr/>
            </p:nvSpPr>
            <p:spPr bwMode="hidden">
              <a:xfrm>
                <a:off x="0" y="128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413" name="Freeform 21"/>
              <p:cNvSpPr>
                <a:spLocks/>
              </p:cNvSpPr>
              <p:nvPr/>
            </p:nvSpPr>
            <p:spPr bwMode="hidden">
              <a:xfrm>
                <a:off x="0" y="117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414" name="Freeform 22"/>
              <p:cNvSpPr>
                <a:spLocks/>
              </p:cNvSpPr>
              <p:nvPr/>
            </p:nvSpPr>
            <p:spPr bwMode="hidden">
              <a:xfrm>
                <a:off x="0" y="2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415" name="Freeform 23"/>
              <p:cNvSpPr>
                <a:spLocks/>
              </p:cNvSpPr>
              <p:nvPr/>
            </p:nvSpPr>
            <p:spPr bwMode="hidden">
              <a:xfrm>
                <a:off x="0" y="186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416" name="Freeform 24"/>
              <p:cNvSpPr>
                <a:spLocks/>
              </p:cNvSpPr>
              <p:nvPr/>
            </p:nvSpPr>
            <p:spPr bwMode="hidden">
              <a:xfrm>
                <a:off x="0" y="475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417" name="Freeform 25"/>
              <p:cNvSpPr>
                <a:spLocks/>
              </p:cNvSpPr>
              <p:nvPr/>
            </p:nvSpPr>
            <p:spPr bwMode="hidden">
              <a:xfrm>
                <a:off x="0" y="337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418" name="Freeform 26"/>
              <p:cNvSpPr>
                <a:spLocks/>
              </p:cNvSpPr>
              <p:nvPr/>
            </p:nvSpPr>
            <p:spPr bwMode="hidden">
              <a:xfrm>
                <a:off x="0" y="60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419" name="Freeform 27"/>
              <p:cNvSpPr>
                <a:spLocks/>
              </p:cNvSpPr>
              <p:nvPr/>
            </p:nvSpPr>
            <p:spPr bwMode="hidden">
              <a:xfrm>
                <a:off x="0" y="72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420" name="Freeform 28"/>
              <p:cNvSpPr>
                <a:spLocks/>
              </p:cNvSpPr>
              <p:nvPr/>
            </p:nvSpPr>
            <p:spPr bwMode="hidden">
              <a:xfrm>
                <a:off x="0" y="841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421" name="Freeform 29"/>
              <p:cNvSpPr>
                <a:spLocks/>
              </p:cNvSpPr>
              <p:nvPr/>
            </p:nvSpPr>
            <p:spPr bwMode="hidden">
              <a:xfrm>
                <a:off x="0" y="943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59422" name="Group 30"/>
              <p:cNvGrpSpPr>
                <a:grpSpLocks/>
              </p:cNvGrpSpPr>
              <p:nvPr/>
            </p:nvGrpSpPr>
            <p:grpSpPr bwMode="auto">
              <a:xfrm>
                <a:off x="0" y="0"/>
                <a:ext cx="5758" cy="1045"/>
                <a:chOff x="0" y="0"/>
                <a:chExt cx="5758" cy="1045"/>
              </a:xfrm>
            </p:grpSpPr>
            <p:sp>
              <p:nvSpPr>
                <p:cNvPr id="59423" name="Freeform 31"/>
                <p:cNvSpPr>
                  <a:spLocks/>
                </p:cNvSpPr>
                <p:nvPr/>
              </p:nvSpPr>
              <p:spPr bwMode="hidden">
                <a:xfrm>
                  <a:off x="2849" y="0"/>
                  <a:ext cx="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2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9424" name="Freeform 32"/>
                <p:cNvSpPr>
                  <a:spLocks/>
                </p:cNvSpPr>
                <p:nvPr/>
              </p:nvSpPr>
              <p:spPr bwMode="hidden">
                <a:xfrm>
                  <a:off x="2400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31" y="1043"/>
                    </a:cxn>
                    <a:cxn ang="0">
                      <a:pos x="155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113" y="1043"/>
                    </a:cxn>
                    <a:cxn ang="0">
                      <a:pos x="131" y="1043"/>
                    </a:cxn>
                    <a:cxn ang="0">
                      <a:pos x="131" y="1043"/>
                    </a:cxn>
                  </a:cxnLst>
                  <a:rect l="0" t="0" r="r" b="b"/>
                  <a:pathLst>
                    <a:path w="155" h="1043">
                      <a:moveTo>
                        <a:pt x="131" y="1043"/>
                      </a:moveTo>
                      <a:lnTo>
                        <a:pt x="155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113" y="1043"/>
                      </a:lnTo>
                      <a:lnTo>
                        <a:pt x="131" y="1043"/>
                      </a:lnTo>
                      <a:lnTo>
                        <a:pt x="13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9425" name="Freeform 33"/>
                <p:cNvSpPr>
                  <a:spLocks/>
                </p:cNvSpPr>
                <p:nvPr/>
              </p:nvSpPr>
              <p:spPr bwMode="hidden">
                <a:xfrm>
                  <a:off x="1967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221" y="1043"/>
                    </a:cxn>
                    <a:cxn ang="0">
                      <a:pos x="239" y="1043"/>
                    </a:cxn>
                    <a:cxn ang="0">
                      <a:pos x="36" y="0"/>
                    </a:cxn>
                    <a:cxn ang="0">
                      <a:pos x="0" y="0"/>
                    </a:cxn>
                    <a:cxn ang="0">
                      <a:pos x="203" y="1043"/>
                    </a:cxn>
                    <a:cxn ang="0">
                      <a:pos x="221" y="1043"/>
                    </a:cxn>
                    <a:cxn ang="0">
                      <a:pos x="221" y="1043"/>
                    </a:cxn>
                  </a:cxnLst>
                  <a:rect l="0" t="0" r="r" b="b"/>
                  <a:pathLst>
                    <a:path w="239" h="1043">
                      <a:moveTo>
                        <a:pt x="221" y="1043"/>
                      </a:moveTo>
                      <a:lnTo>
                        <a:pt x="239" y="1043"/>
                      </a:lnTo>
                      <a:lnTo>
                        <a:pt x="36" y="0"/>
                      </a:lnTo>
                      <a:lnTo>
                        <a:pt x="0" y="0"/>
                      </a:lnTo>
                      <a:lnTo>
                        <a:pt x="203" y="1043"/>
                      </a:lnTo>
                      <a:lnTo>
                        <a:pt x="221" y="1043"/>
                      </a:lnTo>
                      <a:lnTo>
                        <a:pt x="22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9426" name="Freeform 34"/>
                <p:cNvSpPr>
                  <a:spLocks/>
                </p:cNvSpPr>
                <p:nvPr/>
              </p:nvSpPr>
              <p:spPr bwMode="hidden">
                <a:xfrm>
                  <a:off x="1554" y="0"/>
                  <a:ext cx="353" cy="1045"/>
                </a:xfrm>
                <a:custGeom>
                  <a:avLst/>
                  <a:gdLst/>
                  <a:ahLst/>
                  <a:cxnLst>
                    <a:cxn ang="0">
                      <a:pos x="334" y="1043"/>
                    </a:cxn>
                    <a:cxn ang="0">
                      <a:pos x="352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311" y="1043"/>
                    </a:cxn>
                    <a:cxn ang="0">
                      <a:pos x="334" y="1043"/>
                    </a:cxn>
                    <a:cxn ang="0">
                      <a:pos x="334" y="1043"/>
                    </a:cxn>
                  </a:cxnLst>
                  <a:rect l="0" t="0" r="r" b="b"/>
                  <a:pathLst>
                    <a:path w="352" h="1043">
                      <a:moveTo>
                        <a:pt x="334" y="1043"/>
                      </a:moveTo>
                      <a:lnTo>
                        <a:pt x="352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311" y="1043"/>
                      </a:lnTo>
                      <a:lnTo>
                        <a:pt x="334" y="1043"/>
                      </a:lnTo>
                      <a:lnTo>
                        <a:pt x="33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9427" name="Freeform 35"/>
                <p:cNvSpPr>
                  <a:spLocks/>
                </p:cNvSpPr>
                <p:nvPr/>
              </p:nvSpPr>
              <p:spPr bwMode="hidden">
                <a:xfrm>
                  <a:off x="1134" y="0"/>
                  <a:ext cx="450" cy="1045"/>
                </a:xfrm>
                <a:custGeom>
                  <a:avLst/>
                  <a:gdLst/>
                  <a:ahLst/>
                  <a:cxnLst>
                    <a:cxn ang="0">
                      <a:pos x="425" y="1043"/>
                    </a:cxn>
                    <a:cxn ang="0">
                      <a:pos x="449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407" y="1043"/>
                    </a:cxn>
                    <a:cxn ang="0">
                      <a:pos x="425" y="1043"/>
                    </a:cxn>
                    <a:cxn ang="0">
                      <a:pos x="425" y="1043"/>
                    </a:cxn>
                  </a:cxnLst>
                  <a:rect l="0" t="0" r="r" b="b"/>
                  <a:pathLst>
                    <a:path w="449" h="1043">
                      <a:moveTo>
                        <a:pt x="425" y="1043"/>
                      </a:moveTo>
                      <a:lnTo>
                        <a:pt x="449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407" y="1043"/>
                      </a:lnTo>
                      <a:lnTo>
                        <a:pt x="425" y="1043"/>
                      </a:lnTo>
                      <a:lnTo>
                        <a:pt x="425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9428" name="Freeform 36"/>
                <p:cNvSpPr>
                  <a:spLocks/>
                </p:cNvSpPr>
                <p:nvPr/>
              </p:nvSpPr>
              <p:spPr bwMode="hidden">
                <a:xfrm>
                  <a:off x="714" y="0"/>
                  <a:ext cx="540" cy="1045"/>
                </a:xfrm>
                <a:custGeom>
                  <a:avLst/>
                  <a:gdLst/>
                  <a:ahLst/>
                  <a:cxnLst>
                    <a:cxn ang="0">
                      <a:pos x="520" y="1043"/>
                    </a:cxn>
                    <a:cxn ang="0">
                      <a:pos x="538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496" y="1043"/>
                    </a:cxn>
                    <a:cxn ang="0">
                      <a:pos x="520" y="1043"/>
                    </a:cxn>
                    <a:cxn ang="0">
                      <a:pos x="520" y="1043"/>
                    </a:cxn>
                  </a:cxnLst>
                  <a:rect l="0" t="0" r="r" b="b"/>
                  <a:pathLst>
                    <a:path w="538" h="1043">
                      <a:moveTo>
                        <a:pt x="520" y="1043"/>
                      </a:moveTo>
                      <a:lnTo>
                        <a:pt x="538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496" y="1043"/>
                      </a:lnTo>
                      <a:lnTo>
                        <a:pt x="520" y="1043"/>
                      </a:lnTo>
                      <a:lnTo>
                        <a:pt x="520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9429" name="Freeform 37"/>
                <p:cNvSpPr>
                  <a:spLocks/>
                </p:cNvSpPr>
                <p:nvPr/>
              </p:nvSpPr>
              <p:spPr bwMode="hidden">
                <a:xfrm>
                  <a:off x="306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622" y="1043"/>
                    </a:cxn>
                    <a:cxn ang="0">
                      <a:pos x="640" y="1043"/>
                    </a:cxn>
                    <a:cxn ang="0">
                      <a:pos x="48" y="0"/>
                    </a:cxn>
                    <a:cxn ang="0">
                      <a:pos x="0" y="0"/>
                    </a:cxn>
                    <a:cxn ang="0">
                      <a:pos x="598" y="1043"/>
                    </a:cxn>
                    <a:cxn ang="0">
                      <a:pos x="622" y="1043"/>
                    </a:cxn>
                    <a:cxn ang="0">
                      <a:pos x="622" y="1043"/>
                    </a:cxn>
                  </a:cxnLst>
                  <a:rect l="0" t="0" r="r" b="b"/>
                  <a:pathLst>
                    <a:path w="640" h="1043">
                      <a:moveTo>
                        <a:pt x="622" y="1043"/>
                      </a:moveTo>
                      <a:lnTo>
                        <a:pt x="640" y="1043"/>
                      </a:lnTo>
                      <a:lnTo>
                        <a:pt x="48" y="0"/>
                      </a:lnTo>
                      <a:lnTo>
                        <a:pt x="0" y="0"/>
                      </a:lnTo>
                      <a:lnTo>
                        <a:pt x="598" y="1043"/>
                      </a:lnTo>
                      <a:lnTo>
                        <a:pt x="622" y="1043"/>
                      </a:lnTo>
                      <a:lnTo>
                        <a:pt x="622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9430" name="Freeform 38"/>
                <p:cNvSpPr>
                  <a:spLocks/>
                </p:cNvSpPr>
                <p:nvPr/>
              </p:nvSpPr>
              <p:spPr bwMode="hidden">
                <a:xfrm>
                  <a:off x="0" y="108"/>
                  <a:ext cx="630" cy="937"/>
                </a:xfrm>
                <a:custGeom>
                  <a:avLst/>
                  <a:gdLst/>
                  <a:ahLst/>
                  <a:cxnLst>
                    <a:cxn ang="0">
                      <a:pos x="604" y="935"/>
                    </a:cxn>
                    <a:cxn ang="0">
                      <a:pos x="628" y="935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580" y="935"/>
                    </a:cxn>
                    <a:cxn ang="0">
                      <a:pos x="604" y="935"/>
                    </a:cxn>
                    <a:cxn ang="0">
                      <a:pos x="604" y="935"/>
                    </a:cxn>
                  </a:cxnLst>
                  <a:rect l="0" t="0" r="r" b="b"/>
                  <a:pathLst>
                    <a:path w="628" h="935">
                      <a:moveTo>
                        <a:pt x="604" y="935"/>
                      </a:moveTo>
                      <a:lnTo>
                        <a:pt x="628" y="935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580" y="935"/>
                      </a:lnTo>
                      <a:lnTo>
                        <a:pt x="604" y="935"/>
                      </a:lnTo>
                      <a:lnTo>
                        <a:pt x="604" y="93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9431" name="Freeform 39"/>
                <p:cNvSpPr>
                  <a:spLocks/>
                </p:cNvSpPr>
                <p:nvPr/>
              </p:nvSpPr>
              <p:spPr bwMode="hidden">
                <a:xfrm>
                  <a:off x="3191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155" y="0"/>
                    </a:cxn>
                    <a:cxn ang="0">
                      <a:pos x="114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155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155" y="0"/>
                      </a:lnTo>
                      <a:lnTo>
                        <a:pt x="114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9432" name="Freeform 40"/>
                <p:cNvSpPr>
                  <a:spLocks/>
                </p:cNvSpPr>
                <p:nvPr/>
              </p:nvSpPr>
              <p:spPr bwMode="hidden">
                <a:xfrm>
                  <a:off x="3533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36" y="1043"/>
                    </a:cxn>
                    <a:cxn ang="0">
                      <a:pos x="239" y="0"/>
                    </a:cxn>
                    <a:cxn ang="0">
                      <a:pos x="203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239" h="1043">
                      <a:moveTo>
                        <a:pt x="18" y="1043"/>
                      </a:moveTo>
                      <a:lnTo>
                        <a:pt x="36" y="1043"/>
                      </a:lnTo>
                      <a:lnTo>
                        <a:pt x="239" y="0"/>
                      </a:lnTo>
                      <a:lnTo>
                        <a:pt x="203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9433" name="Freeform 41"/>
                <p:cNvSpPr>
                  <a:spLocks/>
                </p:cNvSpPr>
                <p:nvPr/>
              </p:nvSpPr>
              <p:spPr bwMode="hidden">
                <a:xfrm>
                  <a:off x="3821" y="0"/>
                  <a:ext cx="359" cy="1045"/>
                </a:xfrm>
                <a:custGeom>
                  <a:avLst/>
                  <a:gdLst/>
                  <a:ahLst/>
                  <a:cxnLst>
                    <a:cxn ang="0">
                      <a:pos x="24" y="1043"/>
                    </a:cxn>
                    <a:cxn ang="0">
                      <a:pos x="42" y="1043"/>
                    </a:cxn>
                    <a:cxn ang="0">
                      <a:pos x="358" y="0"/>
                    </a:cxn>
                    <a:cxn ang="0">
                      <a:pos x="317" y="0"/>
                    </a:cxn>
                    <a:cxn ang="0">
                      <a:pos x="0" y="1043"/>
                    </a:cxn>
                    <a:cxn ang="0">
                      <a:pos x="24" y="1043"/>
                    </a:cxn>
                    <a:cxn ang="0">
                      <a:pos x="24" y="1043"/>
                    </a:cxn>
                  </a:cxnLst>
                  <a:rect l="0" t="0" r="r" b="b"/>
                  <a:pathLst>
                    <a:path w="358" h="1043">
                      <a:moveTo>
                        <a:pt x="24" y="1043"/>
                      </a:moveTo>
                      <a:lnTo>
                        <a:pt x="42" y="1043"/>
                      </a:lnTo>
                      <a:lnTo>
                        <a:pt x="358" y="0"/>
                      </a:lnTo>
                      <a:lnTo>
                        <a:pt x="317" y="0"/>
                      </a:lnTo>
                      <a:lnTo>
                        <a:pt x="0" y="1043"/>
                      </a:lnTo>
                      <a:lnTo>
                        <a:pt x="24" y="1043"/>
                      </a:lnTo>
                      <a:lnTo>
                        <a:pt x="2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9434" name="Freeform 42"/>
                <p:cNvSpPr>
                  <a:spLocks/>
                </p:cNvSpPr>
                <p:nvPr/>
              </p:nvSpPr>
              <p:spPr bwMode="hidden">
                <a:xfrm>
                  <a:off x="4139" y="0"/>
                  <a:ext cx="449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1" y="1043"/>
                    </a:cxn>
                    <a:cxn ang="0">
                      <a:pos x="448" y="0"/>
                    </a:cxn>
                    <a:cxn ang="0">
                      <a:pos x="406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48" h="1043">
                      <a:moveTo>
                        <a:pt x="18" y="1043"/>
                      </a:moveTo>
                      <a:lnTo>
                        <a:pt x="41" y="1043"/>
                      </a:lnTo>
                      <a:lnTo>
                        <a:pt x="448" y="0"/>
                      </a:lnTo>
                      <a:lnTo>
                        <a:pt x="406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9435" name="Freeform 43"/>
                <p:cNvSpPr>
                  <a:spLocks/>
                </p:cNvSpPr>
                <p:nvPr/>
              </p:nvSpPr>
              <p:spPr bwMode="hidden">
                <a:xfrm>
                  <a:off x="4480" y="0"/>
                  <a:ext cx="541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539" y="0"/>
                    </a:cxn>
                    <a:cxn ang="0">
                      <a:pos x="497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539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539" y="0"/>
                      </a:lnTo>
                      <a:lnTo>
                        <a:pt x="497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9436" name="Freeform 44"/>
                <p:cNvSpPr>
                  <a:spLocks/>
                </p:cNvSpPr>
                <p:nvPr/>
              </p:nvSpPr>
              <p:spPr bwMode="hidden">
                <a:xfrm>
                  <a:off x="4768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640" y="0"/>
                    </a:cxn>
                    <a:cxn ang="0">
                      <a:pos x="592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640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640" y="0"/>
                      </a:lnTo>
                      <a:lnTo>
                        <a:pt x="592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9437" name="Freeform 45"/>
                <p:cNvSpPr>
                  <a:spLocks/>
                </p:cNvSpPr>
                <p:nvPr/>
              </p:nvSpPr>
              <p:spPr bwMode="hidden">
                <a:xfrm>
                  <a:off x="5086" y="48"/>
                  <a:ext cx="672" cy="997"/>
                </a:xfrm>
                <a:custGeom>
                  <a:avLst/>
                  <a:gdLst/>
                  <a:ahLst/>
                  <a:cxnLst>
                    <a:cxn ang="0">
                      <a:pos x="24" y="995"/>
                    </a:cxn>
                    <a:cxn ang="0">
                      <a:pos x="48" y="995"/>
                    </a:cxn>
                    <a:cxn ang="0">
                      <a:pos x="670" y="72"/>
                    </a:cxn>
                    <a:cxn ang="0">
                      <a:pos x="670" y="0"/>
                    </a:cxn>
                    <a:cxn ang="0">
                      <a:pos x="0" y="995"/>
                    </a:cxn>
                    <a:cxn ang="0">
                      <a:pos x="24" y="995"/>
                    </a:cxn>
                    <a:cxn ang="0">
                      <a:pos x="24" y="995"/>
                    </a:cxn>
                  </a:cxnLst>
                  <a:rect l="0" t="0" r="r" b="b"/>
                  <a:pathLst>
                    <a:path w="670" h="995">
                      <a:moveTo>
                        <a:pt x="24" y="995"/>
                      </a:moveTo>
                      <a:lnTo>
                        <a:pt x="48" y="995"/>
                      </a:lnTo>
                      <a:lnTo>
                        <a:pt x="670" y="72"/>
                      </a:lnTo>
                      <a:lnTo>
                        <a:pt x="670" y="0"/>
                      </a:lnTo>
                      <a:lnTo>
                        <a:pt x="0" y="995"/>
                      </a:lnTo>
                      <a:lnTo>
                        <a:pt x="24" y="995"/>
                      </a:lnTo>
                      <a:lnTo>
                        <a:pt x="24" y="99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59438" name="Group 46"/>
              <p:cNvGrpSpPr>
                <a:grpSpLocks/>
              </p:cNvGrpSpPr>
              <p:nvPr/>
            </p:nvGrpSpPr>
            <p:grpSpPr bwMode="auto">
              <a:xfrm>
                <a:off x="0" y="558"/>
                <a:ext cx="5758" cy="487"/>
                <a:chOff x="0" y="558"/>
                <a:chExt cx="5758" cy="487"/>
              </a:xfrm>
            </p:grpSpPr>
            <p:sp>
              <p:nvSpPr>
                <p:cNvPr id="59439" name="Freeform 47"/>
                <p:cNvSpPr>
                  <a:spLocks/>
                </p:cNvSpPr>
                <p:nvPr/>
              </p:nvSpPr>
              <p:spPr bwMode="hidden">
                <a:xfrm>
                  <a:off x="0" y="618"/>
                  <a:ext cx="306" cy="427"/>
                </a:xfrm>
                <a:custGeom>
                  <a:avLst/>
                  <a:gdLst/>
                  <a:ahLst/>
                  <a:cxnLst>
                    <a:cxn ang="0">
                      <a:pos x="281" y="426"/>
                    </a:cxn>
                    <a:cxn ang="0">
                      <a:pos x="305" y="426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251" y="426"/>
                    </a:cxn>
                    <a:cxn ang="0">
                      <a:pos x="281" y="426"/>
                    </a:cxn>
                    <a:cxn ang="0">
                      <a:pos x="281" y="426"/>
                    </a:cxn>
                  </a:cxnLst>
                  <a:rect l="0" t="0" r="r" b="b"/>
                  <a:pathLst>
                    <a:path w="305" h="426">
                      <a:moveTo>
                        <a:pt x="281" y="426"/>
                      </a:moveTo>
                      <a:lnTo>
                        <a:pt x="305" y="426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251" y="426"/>
                      </a:lnTo>
                      <a:lnTo>
                        <a:pt x="281" y="426"/>
                      </a:lnTo>
                      <a:lnTo>
                        <a:pt x="281" y="4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9440" name="Freeform 48"/>
                <p:cNvSpPr>
                  <a:spLocks/>
                </p:cNvSpPr>
                <p:nvPr/>
              </p:nvSpPr>
              <p:spPr bwMode="hidden">
                <a:xfrm>
                  <a:off x="5410" y="558"/>
                  <a:ext cx="348" cy="487"/>
                </a:xfrm>
                <a:custGeom>
                  <a:avLst/>
                  <a:gdLst/>
                  <a:ahLst/>
                  <a:cxnLst>
                    <a:cxn ang="0">
                      <a:pos x="24" y="486"/>
                    </a:cxn>
                    <a:cxn ang="0">
                      <a:pos x="48" y="486"/>
                    </a:cxn>
                    <a:cxn ang="0">
                      <a:pos x="347" y="72"/>
                    </a:cxn>
                    <a:cxn ang="0">
                      <a:pos x="347" y="0"/>
                    </a:cxn>
                    <a:cxn ang="0">
                      <a:pos x="0" y="486"/>
                    </a:cxn>
                    <a:cxn ang="0">
                      <a:pos x="24" y="486"/>
                    </a:cxn>
                    <a:cxn ang="0">
                      <a:pos x="24" y="486"/>
                    </a:cxn>
                  </a:cxnLst>
                  <a:rect l="0" t="0" r="r" b="b"/>
                  <a:pathLst>
                    <a:path w="347" h="486">
                      <a:moveTo>
                        <a:pt x="24" y="486"/>
                      </a:moveTo>
                      <a:lnTo>
                        <a:pt x="48" y="486"/>
                      </a:lnTo>
                      <a:lnTo>
                        <a:pt x="347" y="72"/>
                      </a:lnTo>
                      <a:lnTo>
                        <a:pt x="347" y="0"/>
                      </a:lnTo>
                      <a:lnTo>
                        <a:pt x="0" y="486"/>
                      </a:lnTo>
                      <a:lnTo>
                        <a:pt x="24" y="486"/>
                      </a:lnTo>
                      <a:lnTo>
                        <a:pt x="24" y="48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59441" name="Group 49"/>
              <p:cNvGrpSpPr>
                <a:grpSpLocks/>
              </p:cNvGrpSpPr>
              <p:nvPr/>
            </p:nvGrpSpPr>
            <p:grpSpPr bwMode="auto">
              <a:xfrm>
                <a:off x="264" y="1039"/>
                <a:ext cx="5200" cy="3280"/>
                <a:chOff x="264" y="1039"/>
                <a:chExt cx="5200" cy="3280"/>
              </a:xfrm>
            </p:grpSpPr>
            <p:sp>
              <p:nvSpPr>
                <p:cNvPr id="59442" name="Freeform 50"/>
                <p:cNvSpPr>
                  <a:spLocks/>
                </p:cNvSpPr>
                <p:nvPr/>
              </p:nvSpPr>
              <p:spPr bwMode="hidden">
                <a:xfrm>
                  <a:off x="2849" y="1039"/>
                  <a:ext cx="4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2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9443" name="Freeform 51"/>
                <p:cNvSpPr>
                  <a:spLocks/>
                </p:cNvSpPr>
                <p:nvPr/>
              </p:nvSpPr>
              <p:spPr bwMode="hidden">
                <a:xfrm>
                  <a:off x="2154" y="1039"/>
                  <a:ext cx="401" cy="3280"/>
                </a:xfrm>
                <a:custGeom>
                  <a:avLst/>
                  <a:gdLst/>
                  <a:ahLst/>
                  <a:cxnLst>
                    <a:cxn ang="0">
                      <a:pos x="376" y="0"/>
                    </a:cxn>
                    <a:cxn ang="0">
                      <a:pos x="358" y="0"/>
                    </a:cxn>
                    <a:cxn ang="0">
                      <a:pos x="0" y="3273"/>
                    </a:cxn>
                    <a:cxn ang="0">
                      <a:pos x="41" y="3273"/>
                    </a:cxn>
                    <a:cxn ang="0">
                      <a:pos x="400" y="0"/>
                    </a:cxn>
                    <a:cxn ang="0">
                      <a:pos x="376" y="0"/>
                    </a:cxn>
                    <a:cxn ang="0">
                      <a:pos x="376" y="0"/>
                    </a:cxn>
                  </a:cxnLst>
                  <a:rect l="0" t="0" r="r" b="b"/>
                  <a:pathLst>
                    <a:path w="400" h="3273">
                      <a:moveTo>
                        <a:pt x="376" y="0"/>
                      </a:moveTo>
                      <a:lnTo>
                        <a:pt x="358" y="0"/>
                      </a:lnTo>
                      <a:lnTo>
                        <a:pt x="0" y="3273"/>
                      </a:lnTo>
                      <a:lnTo>
                        <a:pt x="41" y="3273"/>
                      </a:lnTo>
                      <a:lnTo>
                        <a:pt x="400" y="0"/>
                      </a:lnTo>
                      <a:lnTo>
                        <a:pt x="376" y="0"/>
                      </a:lnTo>
                      <a:lnTo>
                        <a:pt x="37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9444" name="Freeform 52"/>
                <p:cNvSpPr>
                  <a:spLocks/>
                </p:cNvSpPr>
                <p:nvPr/>
              </p:nvSpPr>
              <p:spPr bwMode="hidden">
                <a:xfrm>
                  <a:off x="1530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657" y="0"/>
                    </a:cxn>
                    <a:cxn ang="0">
                      <a:pos x="639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675" y="0"/>
                    </a:cxn>
                    <a:cxn ang="0">
                      <a:pos x="657" y="0"/>
                    </a:cxn>
                    <a:cxn ang="0">
                      <a:pos x="657" y="0"/>
                    </a:cxn>
                  </a:cxnLst>
                  <a:rect l="0" t="0" r="r" b="b"/>
                  <a:pathLst>
                    <a:path w="675" h="3273">
                      <a:moveTo>
                        <a:pt x="657" y="0"/>
                      </a:moveTo>
                      <a:lnTo>
                        <a:pt x="639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675" y="0"/>
                      </a:lnTo>
                      <a:lnTo>
                        <a:pt x="657" y="0"/>
                      </a:lnTo>
                      <a:lnTo>
                        <a:pt x="657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9445" name="Freeform 53"/>
                <p:cNvSpPr>
                  <a:spLocks/>
                </p:cNvSpPr>
                <p:nvPr/>
              </p:nvSpPr>
              <p:spPr bwMode="hidden">
                <a:xfrm>
                  <a:off x="876" y="1039"/>
                  <a:ext cx="1031" cy="3280"/>
                </a:xfrm>
                <a:custGeom>
                  <a:avLst/>
                  <a:gdLst/>
                  <a:ahLst/>
                  <a:cxnLst>
                    <a:cxn ang="0">
                      <a:pos x="1013" y="0"/>
                    </a:cxn>
                    <a:cxn ang="0">
                      <a:pos x="990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031" y="4"/>
                    </a:cxn>
                    <a:cxn ang="0">
                      <a:pos x="1013" y="0"/>
                    </a:cxn>
                    <a:cxn ang="0">
                      <a:pos x="1013" y="0"/>
                    </a:cxn>
                  </a:cxnLst>
                  <a:rect l="0" t="0" r="r" b="b"/>
                  <a:pathLst>
                    <a:path w="1031" h="3280">
                      <a:moveTo>
                        <a:pt x="1013" y="0"/>
                      </a:moveTo>
                      <a:lnTo>
                        <a:pt x="990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031" y="4"/>
                      </a:lnTo>
                      <a:lnTo>
                        <a:pt x="1013" y="0"/>
                      </a:lnTo>
                      <a:lnTo>
                        <a:pt x="101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9446" name="Freeform 54"/>
                <p:cNvSpPr>
                  <a:spLocks/>
                </p:cNvSpPr>
                <p:nvPr/>
              </p:nvSpPr>
              <p:spPr bwMode="hidden">
                <a:xfrm>
                  <a:off x="264" y="1039"/>
                  <a:ext cx="1319" cy="3280"/>
                </a:xfrm>
                <a:custGeom>
                  <a:avLst/>
                  <a:gdLst/>
                  <a:ahLst/>
                  <a:cxnLst>
                    <a:cxn ang="0">
                      <a:pos x="1296" y="0"/>
                    </a:cxn>
                    <a:cxn ang="0">
                      <a:pos x="1278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319" y="5"/>
                    </a:cxn>
                    <a:cxn ang="0">
                      <a:pos x="1296" y="0"/>
                    </a:cxn>
                    <a:cxn ang="0">
                      <a:pos x="1296" y="0"/>
                    </a:cxn>
                  </a:cxnLst>
                  <a:rect l="0" t="0" r="r" b="b"/>
                  <a:pathLst>
                    <a:path w="1319" h="3280">
                      <a:moveTo>
                        <a:pt x="1296" y="0"/>
                      </a:moveTo>
                      <a:lnTo>
                        <a:pt x="1278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319" y="5"/>
                      </a:lnTo>
                      <a:lnTo>
                        <a:pt x="1296" y="0"/>
                      </a:lnTo>
                      <a:lnTo>
                        <a:pt x="129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9447" name="Freeform 55"/>
                <p:cNvSpPr>
                  <a:spLocks/>
                </p:cNvSpPr>
                <p:nvPr/>
              </p:nvSpPr>
              <p:spPr bwMode="hidden">
                <a:xfrm>
                  <a:off x="3191" y="1039"/>
                  <a:ext cx="40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359" y="3273"/>
                    </a:cxn>
                    <a:cxn ang="0">
                      <a:pos x="401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01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359" y="3273"/>
                      </a:lnTo>
                      <a:lnTo>
                        <a:pt x="401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9448" name="Freeform 56"/>
                <p:cNvSpPr>
                  <a:spLocks/>
                </p:cNvSpPr>
                <p:nvPr/>
              </p:nvSpPr>
              <p:spPr bwMode="hidden">
                <a:xfrm>
                  <a:off x="3533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640" y="3273"/>
                    </a:cxn>
                    <a:cxn ang="0">
                      <a:pos x="675" y="3273"/>
                    </a:cxn>
                    <a:cxn ang="0">
                      <a:pos x="36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675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640" y="3273"/>
                      </a:lnTo>
                      <a:lnTo>
                        <a:pt x="675" y="3273"/>
                      </a:lnTo>
                      <a:lnTo>
                        <a:pt x="36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9449" name="Freeform 57"/>
                <p:cNvSpPr>
                  <a:spLocks/>
                </p:cNvSpPr>
                <p:nvPr/>
              </p:nvSpPr>
              <p:spPr bwMode="hidden">
                <a:xfrm>
                  <a:off x="3822" y="1039"/>
                  <a:ext cx="1036" cy="3280"/>
                </a:xfrm>
                <a:custGeom>
                  <a:avLst/>
                  <a:gdLst/>
                  <a:ahLst/>
                  <a:cxnLst>
                    <a:cxn ang="0">
                      <a:pos x="23" y="0"/>
                    </a:cxn>
                    <a:cxn ang="0">
                      <a:pos x="0" y="5"/>
                    </a:cxn>
                    <a:cxn ang="0">
                      <a:pos x="994" y="3280"/>
                    </a:cxn>
                    <a:cxn ang="0">
                      <a:pos x="1036" y="3280"/>
                    </a:cxn>
                    <a:cxn ang="0">
                      <a:pos x="41" y="0"/>
                    </a:cxn>
                    <a:cxn ang="0">
                      <a:pos x="23" y="0"/>
                    </a:cxn>
                    <a:cxn ang="0">
                      <a:pos x="23" y="0"/>
                    </a:cxn>
                  </a:cxnLst>
                  <a:rect l="0" t="0" r="r" b="b"/>
                  <a:pathLst>
                    <a:path w="1036" h="3280">
                      <a:moveTo>
                        <a:pt x="23" y="0"/>
                      </a:moveTo>
                      <a:lnTo>
                        <a:pt x="0" y="5"/>
                      </a:lnTo>
                      <a:lnTo>
                        <a:pt x="994" y="3280"/>
                      </a:lnTo>
                      <a:lnTo>
                        <a:pt x="1036" y="3280"/>
                      </a:lnTo>
                      <a:lnTo>
                        <a:pt x="41" y="0"/>
                      </a:lnTo>
                      <a:lnTo>
                        <a:pt x="23" y="0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9450" name="Freeform 58"/>
                <p:cNvSpPr>
                  <a:spLocks/>
                </p:cNvSpPr>
                <p:nvPr/>
              </p:nvSpPr>
              <p:spPr bwMode="hidden">
                <a:xfrm>
                  <a:off x="4137" y="1039"/>
                  <a:ext cx="1327" cy="3280"/>
                </a:xfrm>
                <a:custGeom>
                  <a:avLst/>
                  <a:gdLst/>
                  <a:ahLst/>
                  <a:cxnLst>
                    <a:cxn ang="0">
                      <a:pos x="20" y="0"/>
                    </a:cxn>
                    <a:cxn ang="0">
                      <a:pos x="0" y="7"/>
                    </a:cxn>
                    <a:cxn ang="0">
                      <a:pos x="1285" y="3280"/>
                    </a:cxn>
                    <a:cxn ang="0">
                      <a:pos x="1327" y="3280"/>
                    </a:cxn>
                    <a:cxn ang="0">
                      <a:pos x="43" y="0"/>
                    </a:cxn>
                    <a:cxn ang="0">
                      <a:pos x="20" y="0"/>
                    </a:cxn>
                    <a:cxn ang="0">
                      <a:pos x="20" y="0"/>
                    </a:cxn>
                  </a:cxnLst>
                  <a:rect l="0" t="0" r="r" b="b"/>
                  <a:pathLst>
                    <a:path w="1327" h="3280">
                      <a:moveTo>
                        <a:pt x="20" y="0"/>
                      </a:moveTo>
                      <a:lnTo>
                        <a:pt x="0" y="7"/>
                      </a:lnTo>
                      <a:lnTo>
                        <a:pt x="1285" y="3280"/>
                      </a:lnTo>
                      <a:lnTo>
                        <a:pt x="1327" y="3280"/>
                      </a:lnTo>
                      <a:lnTo>
                        <a:pt x="43" y="0"/>
                      </a:lnTo>
                      <a:lnTo>
                        <a:pt x="20" y="0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59451" name="Freeform 59"/>
              <p:cNvSpPr>
                <a:spLocks/>
              </p:cNvSpPr>
              <p:nvPr/>
            </p:nvSpPr>
            <p:spPr bwMode="hidden">
              <a:xfrm>
                <a:off x="0" y="1039"/>
                <a:ext cx="1254" cy="2632"/>
              </a:xfrm>
              <a:custGeom>
                <a:avLst/>
                <a:gdLst/>
                <a:ahLst/>
                <a:cxnLst>
                  <a:cxn ang="0">
                    <a:pos x="1236" y="0"/>
                  </a:cxn>
                  <a:cxn ang="0">
                    <a:pos x="1212" y="0"/>
                  </a:cxn>
                  <a:cxn ang="0">
                    <a:pos x="0" y="2542"/>
                  </a:cxn>
                  <a:cxn ang="0">
                    <a:pos x="0" y="2632"/>
                  </a:cxn>
                  <a:cxn ang="0">
                    <a:pos x="1254" y="7"/>
                  </a:cxn>
                  <a:cxn ang="0">
                    <a:pos x="1236" y="0"/>
                  </a:cxn>
                  <a:cxn ang="0">
                    <a:pos x="1236" y="0"/>
                  </a:cxn>
                </a:cxnLst>
                <a:rect l="0" t="0" r="r" b="b"/>
                <a:pathLst>
                  <a:path w="1254" h="2632">
                    <a:moveTo>
                      <a:pt x="1236" y="0"/>
                    </a:moveTo>
                    <a:lnTo>
                      <a:pt x="1212" y="0"/>
                    </a:lnTo>
                    <a:lnTo>
                      <a:pt x="0" y="2542"/>
                    </a:lnTo>
                    <a:lnTo>
                      <a:pt x="0" y="2632"/>
                    </a:lnTo>
                    <a:lnTo>
                      <a:pt x="1254" y="7"/>
                    </a:lnTo>
                    <a:lnTo>
                      <a:pt x="1236" y="0"/>
                    </a:lnTo>
                    <a:lnTo>
                      <a:pt x="12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452" name="Freeform 60"/>
              <p:cNvSpPr>
                <a:spLocks/>
              </p:cNvSpPr>
              <p:nvPr/>
            </p:nvSpPr>
            <p:spPr bwMode="hidden">
              <a:xfrm>
                <a:off x="0" y="1039"/>
                <a:ext cx="948" cy="1676"/>
              </a:xfrm>
              <a:custGeom>
                <a:avLst/>
                <a:gdLst/>
                <a:ahLst/>
                <a:cxnLst>
                  <a:cxn ang="0">
                    <a:pos x="930" y="0"/>
                  </a:cxn>
                  <a:cxn ang="0">
                    <a:pos x="906" y="0"/>
                  </a:cxn>
                  <a:cxn ang="0">
                    <a:pos x="0" y="1593"/>
                  </a:cxn>
                  <a:cxn ang="0">
                    <a:pos x="0" y="1676"/>
                  </a:cxn>
                  <a:cxn ang="0">
                    <a:pos x="948" y="5"/>
                  </a:cxn>
                  <a:cxn ang="0">
                    <a:pos x="930" y="0"/>
                  </a:cxn>
                  <a:cxn ang="0">
                    <a:pos x="930" y="0"/>
                  </a:cxn>
                </a:cxnLst>
                <a:rect l="0" t="0" r="r" b="b"/>
                <a:pathLst>
                  <a:path w="948" h="1676">
                    <a:moveTo>
                      <a:pt x="930" y="0"/>
                    </a:moveTo>
                    <a:lnTo>
                      <a:pt x="906" y="0"/>
                    </a:lnTo>
                    <a:lnTo>
                      <a:pt x="0" y="1593"/>
                    </a:lnTo>
                    <a:lnTo>
                      <a:pt x="0" y="1676"/>
                    </a:lnTo>
                    <a:lnTo>
                      <a:pt x="948" y="5"/>
                    </a:lnTo>
                    <a:lnTo>
                      <a:pt x="930" y="0"/>
                    </a:lnTo>
                    <a:lnTo>
                      <a:pt x="93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453" name="Freeform 61"/>
              <p:cNvSpPr>
                <a:spLocks/>
              </p:cNvSpPr>
              <p:nvPr/>
            </p:nvSpPr>
            <p:spPr bwMode="hidden">
              <a:xfrm>
                <a:off x="0" y="1039"/>
                <a:ext cx="629" cy="937"/>
              </a:xfrm>
              <a:custGeom>
                <a:avLst/>
                <a:gdLst/>
                <a:ahLst/>
                <a:cxnLst>
                  <a:cxn ang="0">
                    <a:pos x="606" y="0"/>
                  </a:cxn>
                  <a:cxn ang="0">
                    <a:pos x="582" y="0"/>
                  </a:cxn>
                  <a:cxn ang="0">
                    <a:pos x="0" y="871"/>
                  </a:cxn>
                  <a:cxn ang="0">
                    <a:pos x="0" y="937"/>
                  </a:cxn>
                  <a:cxn ang="0">
                    <a:pos x="629" y="4"/>
                  </a:cxn>
                  <a:cxn ang="0">
                    <a:pos x="606" y="0"/>
                  </a:cxn>
                  <a:cxn ang="0">
                    <a:pos x="606" y="0"/>
                  </a:cxn>
                </a:cxnLst>
                <a:rect l="0" t="0" r="r" b="b"/>
                <a:pathLst>
                  <a:path w="629" h="937">
                    <a:moveTo>
                      <a:pt x="606" y="0"/>
                    </a:moveTo>
                    <a:lnTo>
                      <a:pt x="582" y="0"/>
                    </a:lnTo>
                    <a:lnTo>
                      <a:pt x="0" y="871"/>
                    </a:lnTo>
                    <a:lnTo>
                      <a:pt x="0" y="937"/>
                    </a:lnTo>
                    <a:lnTo>
                      <a:pt x="629" y="4"/>
                    </a:lnTo>
                    <a:lnTo>
                      <a:pt x="606" y="0"/>
                    </a:lnTo>
                    <a:lnTo>
                      <a:pt x="60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454" name="Freeform 62"/>
              <p:cNvSpPr>
                <a:spLocks/>
              </p:cNvSpPr>
              <p:nvPr/>
            </p:nvSpPr>
            <p:spPr bwMode="hidden">
              <a:xfrm>
                <a:off x="0" y="1039"/>
                <a:ext cx="305" cy="427"/>
              </a:xfrm>
              <a:custGeom>
                <a:avLst/>
                <a:gdLst/>
                <a:ahLst/>
                <a:cxnLst>
                  <a:cxn ang="0">
                    <a:pos x="282" y="0"/>
                  </a:cxn>
                  <a:cxn ang="0">
                    <a:pos x="252" y="0"/>
                  </a:cxn>
                  <a:cxn ang="0">
                    <a:pos x="0" y="361"/>
                  </a:cxn>
                  <a:cxn ang="0">
                    <a:pos x="0" y="427"/>
                  </a:cxn>
                  <a:cxn ang="0">
                    <a:pos x="305" y="5"/>
                  </a:cxn>
                  <a:cxn ang="0">
                    <a:pos x="282" y="0"/>
                  </a:cxn>
                  <a:cxn ang="0">
                    <a:pos x="282" y="0"/>
                  </a:cxn>
                </a:cxnLst>
                <a:rect l="0" t="0" r="r" b="b"/>
                <a:pathLst>
                  <a:path w="305" h="427">
                    <a:moveTo>
                      <a:pt x="282" y="0"/>
                    </a:moveTo>
                    <a:lnTo>
                      <a:pt x="252" y="0"/>
                    </a:lnTo>
                    <a:lnTo>
                      <a:pt x="0" y="361"/>
                    </a:lnTo>
                    <a:lnTo>
                      <a:pt x="0" y="427"/>
                    </a:lnTo>
                    <a:lnTo>
                      <a:pt x="305" y="5"/>
                    </a:lnTo>
                    <a:lnTo>
                      <a:pt x="282" y="0"/>
                    </a:lnTo>
                    <a:lnTo>
                      <a:pt x="28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455" name="Freeform 63"/>
              <p:cNvSpPr>
                <a:spLocks/>
              </p:cNvSpPr>
              <p:nvPr/>
            </p:nvSpPr>
            <p:spPr bwMode="hidden">
              <a:xfrm>
                <a:off x="4481" y="1039"/>
                <a:ext cx="1277" cy="2686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17" y="0"/>
                  </a:cxn>
                  <a:cxn ang="0">
                    <a:pos x="0" y="4"/>
                  </a:cxn>
                  <a:cxn ang="0">
                    <a:pos x="1277" y="2686"/>
                  </a:cxn>
                  <a:cxn ang="0">
                    <a:pos x="1277" y="2596"/>
                  </a:cxn>
                  <a:cxn ang="0">
                    <a:pos x="41" y="0"/>
                  </a:cxn>
                  <a:cxn ang="0">
                    <a:pos x="41" y="0"/>
                  </a:cxn>
                </a:cxnLst>
                <a:rect l="0" t="0" r="r" b="b"/>
                <a:pathLst>
                  <a:path w="1277" h="2686">
                    <a:moveTo>
                      <a:pt x="41" y="0"/>
                    </a:moveTo>
                    <a:lnTo>
                      <a:pt x="17" y="0"/>
                    </a:lnTo>
                    <a:lnTo>
                      <a:pt x="0" y="4"/>
                    </a:lnTo>
                    <a:lnTo>
                      <a:pt x="1277" y="2686"/>
                    </a:lnTo>
                    <a:lnTo>
                      <a:pt x="1277" y="2596"/>
                    </a:lnTo>
                    <a:lnTo>
                      <a:pt x="41" y="0"/>
                    </a:lnTo>
                    <a:lnTo>
                      <a:pt x="4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456" name="Freeform 64"/>
              <p:cNvSpPr>
                <a:spLocks/>
              </p:cNvSpPr>
              <p:nvPr/>
            </p:nvSpPr>
            <p:spPr bwMode="hidden">
              <a:xfrm>
                <a:off x="4770" y="1039"/>
                <a:ext cx="988" cy="1730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7"/>
                  </a:cxn>
                  <a:cxn ang="0">
                    <a:pos x="988" y="1730"/>
                  </a:cxn>
                  <a:cxn ang="0">
                    <a:pos x="988" y="1653"/>
                  </a:cxn>
                  <a:cxn ang="0">
                    <a:pos x="40" y="0"/>
                  </a:cxn>
                  <a:cxn ang="0">
                    <a:pos x="16" y="0"/>
                  </a:cxn>
                  <a:cxn ang="0">
                    <a:pos x="16" y="0"/>
                  </a:cxn>
                </a:cxnLst>
                <a:rect l="0" t="0" r="r" b="b"/>
                <a:pathLst>
                  <a:path w="988" h="1730">
                    <a:moveTo>
                      <a:pt x="16" y="0"/>
                    </a:moveTo>
                    <a:lnTo>
                      <a:pt x="0" y="7"/>
                    </a:lnTo>
                    <a:lnTo>
                      <a:pt x="988" y="1730"/>
                    </a:lnTo>
                    <a:lnTo>
                      <a:pt x="988" y="1653"/>
                    </a:lnTo>
                    <a:lnTo>
                      <a:pt x="40" y="0"/>
                    </a:lnTo>
                    <a:lnTo>
                      <a:pt x="16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457" name="Freeform 65"/>
              <p:cNvSpPr>
                <a:spLocks/>
              </p:cNvSpPr>
              <p:nvPr/>
            </p:nvSpPr>
            <p:spPr bwMode="hidden">
              <a:xfrm>
                <a:off x="5088" y="1039"/>
                <a:ext cx="670" cy="99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4"/>
                  </a:cxn>
                  <a:cxn ang="0">
                    <a:pos x="670" y="997"/>
                  </a:cxn>
                  <a:cxn ang="0">
                    <a:pos x="670" y="92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670" h="997">
                    <a:moveTo>
                      <a:pt x="22" y="0"/>
                    </a:moveTo>
                    <a:lnTo>
                      <a:pt x="0" y="4"/>
                    </a:lnTo>
                    <a:lnTo>
                      <a:pt x="670" y="997"/>
                    </a:lnTo>
                    <a:lnTo>
                      <a:pt x="670" y="92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458" name="Freeform 66"/>
              <p:cNvSpPr>
                <a:spLocks/>
              </p:cNvSpPr>
              <p:nvPr/>
            </p:nvSpPr>
            <p:spPr bwMode="hidden">
              <a:xfrm>
                <a:off x="5412" y="1039"/>
                <a:ext cx="346" cy="48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7"/>
                  </a:cxn>
                  <a:cxn ang="0">
                    <a:pos x="346" y="487"/>
                  </a:cxn>
                  <a:cxn ang="0">
                    <a:pos x="346" y="41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346" h="487">
                    <a:moveTo>
                      <a:pt x="22" y="0"/>
                    </a:moveTo>
                    <a:lnTo>
                      <a:pt x="0" y="7"/>
                    </a:lnTo>
                    <a:lnTo>
                      <a:pt x="346" y="487"/>
                    </a:lnTo>
                    <a:lnTo>
                      <a:pt x="346" y="41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59459" name="Rectangle 67"/>
          <p:cNvSpPr>
            <a:spLocks noGrp="1" noChangeArrowheads="1"/>
          </p:cNvSpPr>
          <p:nvPr>
            <p:ph type="ctrTitle" sz="quarter"/>
          </p:nvPr>
        </p:nvSpPr>
        <p:spPr>
          <a:xfrm>
            <a:off x="455613" y="1920875"/>
            <a:ext cx="8226425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9460" name="Rectangle 6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9461" name="Rectangle 6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9462" name="Rectangle 7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9463" name="Rectangle 7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79CD6B9-990E-4CCD-9452-3AF78F2BB25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94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4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autoRev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44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59"/>
                                        </p:tgtEl>
                                      </p:cBhvr>
                                      <p:to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94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94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459" grpId="0"/>
      <p:bldP spid="59459" grpId="1"/>
      <p:bldP spid="59459" grpId="2"/>
      <p:bldP spid="5946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4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4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4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9460" grpId="1" build="allAtOnce">
        <p:tmplLst>
          <p:tmpl lvl="1">
            <p:tnLst>
              <p:par>
                <p:cTn presetID="23" presetClass="exit" presetSubtype="32" fill="hold" nodeType="withEffect">
                  <p:stCondLst>
                    <p:cond delay="0"/>
                  </p:stCondLst>
                  <p:childTnLst>
                    <p:anim calcmode="lin" valueType="num">
                      <p:cBhvr>
                        <p:cTn dur="500" fill="hold"/>
                        <p:tgtEl>
                          <p:spTgt spid="594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ppt_w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4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ppt_h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594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7B6A95-BC5B-400C-8189-58008AA6029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6225" y="273050"/>
            <a:ext cx="2055813" cy="58229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5613" y="273050"/>
            <a:ext cx="6018212" cy="58229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94E105-D8B5-4549-877B-9D79074090C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8BD814-62B9-4408-98CD-F52339F90E7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805F85-3ED7-4B9E-AA35-82BB8DCA00C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5613" y="1598613"/>
            <a:ext cx="4037012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598613"/>
            <a:ext cx="4037013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B183CA-161D-430E-8756-73F2CCFD1A7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C582D9-7097-4BC7-A9B6-55E8C707849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46402C-224E-4581-9F25-B37A98162E4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21D9D8-BA37-4605-8984-B595AC1D1C9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3C231C-8141-4B34-8CE4-8BB4E00F278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1E9DAC-AA5E-4158-932D-EF6EBC46B2E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63529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370" name="Group 2"/>
          <p:cNvGrpSpPr>
            <a:grpSpLocks/>
          </p:cNvGrpSpPr>
          <p:nvPr/>
        </p:nvGrpSpPr>
        <p:grpSpPr bwMode="auto">
          <a:xfrm>
            <a:off x="0" y="0"/>
            <a:ext cx="9142413" cy="6856413"/>
            <a:chOff x="0" y="0"/>
            <a:chExt cx="5759" cy="4319"/>
          </a:xfrm>
        </p:grpSpPr>
        <p:sp>
          <p:nvSpPr>
            <p:cNvPr id="58371" name="Freeform 3"/>
            <p:cNvSpPr>
              <a:spLocks/>
            </p:cNvSpPr>
            <p:nvPr userDrawn="1"/>
          </p:nvSpPr>
          <p:spPr bwMode="hidden">
            <a:xfrm>
              <a:off x="0" y="0"/>
              <a:ext cx="5758" cy="1043"/>
            </a:xfrm>
            <a:custGeom>
              <a:avLst/>
              <a:gdLst/>
              <a:ahLst/>
              <a:cxnLst>
                <a:cxn ang="0">
                  <a:pos x="5740" y="1043"/>
                </a:cxn>
                <a:cxn ang="0">
                  <a:pos x="0" y="1043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1043"/>
                </a:cxn>
                <a:cxn ang="0">
                  <a:pos x="5740" y="1043"/>
                </a:cxn>
              </a:cxnLst>
              <a:rect l="0" t="0" r="r" b="b"/>
              <a:pathLst>
                <a:path w="5740" h="1043">
                  <a:moveTo>
                    <a:pt x="5740" y="1043"/>
                  </a:moveTo>
                  <a:lnTo>
                    <a:pt x="0" y="1043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1043"/>
                  </a:lnTo>
                  <a:lnTo>
                    <a:pt x="574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58372" name="Group 4"/>
            <p:cNvGrpSpPr>
              <a:grpSpLocks/>
            </p:cNvGrpSpPr>
            <p:nvPr userDrawn="1"/>
          </p:nvGrpSpPr>
          <p:grpSpPr bwMode="auto">
            <a:xfrm>
              <a:off x="0" y="0"/>
              <a:ext cx="5759" cy="4319"/>
              <a:chOff x="0" y="0"/>
              <a:chExt cx="5759" cy="4319"/>
            </a:xfrm>
          </p:grpSpPr>
          <p:sp>
            <p:nvSpPr>
              <p:cNvPr id="58373" name="Freeform 5"/>
              <p:cNvSpPr>
                <a:spLocks/>
              </p:cNvSpPr>
              <p:nvPr userDrawn="1"/>
            </p:nvSpPr>
            <p:spPr bwMode="hidden">
              <a:xfrm>
                <a:off x="1" y="104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374" name="Freeform 6"/>
              <p:cNvSpPr>
                <a:spLocks/>
              </p:cNvSpPr>
              <p:nvPr userDrawn="1"/>
            </p:nvSpPr>
            <p:spPr bwMode="hidden">
              <a:xfrm>
                <a:off x="0" y="3988"/>
                <a:ext cx="5758" cy="42"/>
              </a:xfrm>
              <a:custGeom>
                <a:avLst/>
                <a:gdLst/>
                <a:ahLst/>
                <a:cxnLst>
                  <a:cxn ang="0">
                    <a:pos x="0" y="42"/>
                  </a:cxn>
                  <a:cxn ang="0">
                    <a:pos x="5740" y="42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42"/>
                  </a:cxn>
                  <a:cxn ang="0">
                    <a:pos x="0" y="42"/>
                  </a:cxn>
                </a:cxnLst>
                <a:rect l="0" t="0" r="r" b="b"/>
                <a:pathLst>
                  <a:path w="5740" h="42">
                    <a:moveTo>
                      <a:pt x="0" y="42"/>
                    </a:moveTo>
                    <a:lnTo>
                      <a:pt x="5740" y="42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0" y="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375" name="Freeform 7"/>
              <p:cNvSpPr>
                <a:spLocks/>
              </p:cNvSpPr>
              <p:nvPr userDrawn="1"/>
            </p:nvSpPr>
            <p:spPr bwMode="hidden">
              <a:xfrm>
                <a:off x="0" y="3665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376" name="Freeform 8"/>
              <p:cNvSpPr>
                <a:spLocks/>
              </p:cNvSpPr>
              <p:nvPr userDrawn="1"/>
            </p:nvSpPr>
            <p:spPr bwMode="hidden">
              <a:xfrm>
                <a:off x="0" y="3364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377" name="Freeform 9"/>
              <p:cNvSpPr>
                <a:spLocks/>
              </p:cNvSpPr>
              <p:nvPr userDrawn="1"/>
            </p:nvSpPr>
            <p:spPr bwMode="hidden">
              <a:xfrm>
                <a:off x="0" y="3105"/>
                <a:ext cx="5758" cy="31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378" name="Freeform 10"/>
              <p:cNvSpPr>
                <a:spLocks/>
              </p:cNvSpPr>
              <p:nvPr userDrawn="1"/>
            </p:nvSpPr>
            <p:spPr bwMode="hidden">
              <a:xfrm>
                <a:off x="0" y="2859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379" name="Freeform 11"/>
              <p:cNvSpPr>
                <a:spLocks/>
              </p:cNvSpPr>
              <p:nvPr userDrawn="1"/>
            </p:nvSpPr>
            <p:spPr bwMode="hidden">
              <a:xfrm>
                <a:off x="0" y="264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380" name="Freeform 12"/>
              <p:cNvSpPr>
                <a:spLocks/>
              </p:cNvSpPr>
              <p:nvPr userDrawn="1"/>
            </p:nvSpPr>
            <p:spPr bwMode="hidden">
              <a:xfrm>
                <a:off x="0" y="2433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381" name="Freeform 13"/>
              <p:cNvSpPr>
                <a:spLocks/>
              </p:cNvSpPr>
              <p:nvPr userDrawn="1"/>
            </p:nvSpPr>
            <p:spPr bwMode="hidden">
              <a:xfrm>
                <a:off x="0" y="2259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382" name="Freeform 14"/>
              <p:cNvSpPr>
                <a:spLocks/>
              </p:cNvSpPr>
              <p:nvPr userDrawn="1"/>
            </p:nvSpPr>
            <p:spPr bwMode="hidden">
              <a:xfrm>
                <a:off x="0" y="209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383" name="Freeform 15"/>
              <p:cNvSpPr>
                <a:spLocks/>
              </p:cNvSpPr>
              <p:nvPr userDrawn="1"/>
            </p:nvSpPr>
            <p:spPr bwMode="hidden">
              <a:xfrm>
                <a:off x="0" y="192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384" name="Freeform 16"/>
              <p:cNvSpPr>
                <a:spLocks/>
              </p:cNvSpPr>
              <p:nvPr userDrawn="1"/>
            </p:nvSpPr>
            <p:spPr bwMode="hidden">
              <a:xfrm>
                <a:off x="0" y="1645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385" name="Freeform 17"/>
              <p:cNvSpPr>
                <a:spLocks/>
              </p:cNvSpPr>
              <p:nvPr userDrawn="1"/>
            </p:nvSpPr>
            <p:spPr bwMode="hidden">
              <a:xfrm>
                <a:off x="0" y="177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386" name="Freeform 18"/>
              <p:cNvSpPr>
                <a:spLocks/>
              </p:cNvSpPr>
              <p:nvPr userDrawn="1"/>
            </p:nvSpPr>
            <p:spPr bwMode="hidden">
              <a:xfrm>
                <a:off x="0" y="1520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387" name="Freeform 19"/>
              <p:cNvSpPr>
                <a:spLocks/>
              </p:cNvSpPr>
              <p:nvPr userDrawn="1"/>
            </p:nvSpPr>
            <p:spPr bwMode="hidden">
              <a:xfrm>
                <a:off x="0" y="1394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388" name="Freeform 20"/>
              <p:cNvSpPr>
                <a:spLocks/>
              </p:cNvSpPr>
              <p:nvPr userDrawn="1"/>
            </p:nvSpPr>
            <p:spPr bwMode="hidden">
              <a:xfrm>
                <a:off x="0" y="128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389" name="Freeform 21"/>
              <p:cNvSpPr>
                <a:spLocks/>
              </p:cNvSpPr>
              <p:nvPr userDrawn="1"/>
            </p:nvSpPr>
            <p:spPr bwMode="hidden">
              <a:xfrm>
                <a:off x="0" y="117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390" name="Freeform 22"/>
              <p:cNvSpPr>
                <a:spLocks/>
              </p:cNvSpPr>
              <p:nvPr userDrawn="1"/>
            </p:nvSpPr>
            <p:spPr bwMode="hidden">
              <a:xfrm>
                <a:off x="0" y="2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391" name="Freeform 23"/>
              <p:cNvSpPr>
                <a:spLocks/>
              </p:cNvSpPr>
              <p:nvPr userDrawn="1"/>
            </p:nvSpPr>
            <p:spPr bwMode="hidden">
              <a:xfrm>
                <a:off x="0" y="186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392" name="Freeform 24"/>
              <p:cNvSpPr>
                <a:spLocks/>
              </p:cNvSpPr>
              <p:nvPr userDrawn="1"/>
            </p:nvSpPr>
            <p:spPr bwMode="hidden">
              <a:xfrm>
                <a:off x="0" y="475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393" name="Freeform 25"/>
              <p:cNvSpPr>
                <a:spLocks/>
              </p:cNvSpPr>
              <p:nvPr userDrawn="1"/>
            </p:nvSpPr>
            <p:spPr bwMode="hidden">
              <a:xfrm>
                <a:off x="0" y="337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394" name="Freeform 26"/>
              <p:cNvSpPr>
                <a:spLocks/>
              </p:cNvSpPr>
              <p:nvPr userDrawn="1"/>
            </p:nvSpPr>
            <p:spPr bwMode="hidden">
              <a:xfrm>
                <a:off x="0" y="60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395" name="Freeform 27"/>
              <p:cNvSpPr>
                <a:spLocks/>
              </p:cNvSpPr>
              <p:nvPr userDrawn="1"/>
            </p:nvSpPr>
            <p:spPr bwMode="hidden">
              <a:xfrm>
                <a:off x="0" y="72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396" name="Freeform 28"/>
              <p:cNvSpPr>
                <a:spLocks/>
              </p:cNvSpPr>
              <p:nvPr userDrawn="1"/>
            </p:nvSpPr>
            <p:spPr bwMode="hidden">
              <a:xfrm>
                <a:off x="0" y="841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397" name="Freeform 29"/>
              <p:cNvSpPr>
                <a:spLocks/>
              </p:cNvSpPr>
              <p:nvPr userDrawn="1"/>
            </p:nvSpPr>
            <p:spPr bwMode="hidden">
              <a:xfrm>
                <a:off x="0" y="943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58398" name="Group 30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58" cy="1045"/>
                <a:chOff x="0" y="0"/>
                <a:chExt cx="5758" cy="1045"/>
              </a:xfrm>
            </p:grpSpPr>
            <p:sp>
              <p:nvSpPr>
                <p:cNvPr id="58399" name="Freeform 31"/>
                <p:cNvSpPr>
                  <a:spLocks/>
                </p:cNvSpPr>
                <p:nvPr/>
              </p:nvSpPr>
              <p:spPr bwMode="hidden">
                <a:xfrm>
                  <a:off x="2849" y="0"/>
                  <a:ext cx="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2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8400" name="Freeform 32"/>
                <p:cNvSpPr>
                  <a:spLocks/>
                </p:cNvSpPr>
                <p:nvPr/>
              </p:nvSpPr>
              <p:spPr bwMode="hidden">
                <a:xfrm>
                  <a:off x="2400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31" y="1043"/>
                    </a:cxn>
                    <a:cxn ang="0">
                      <a:pos x="155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113" y="1043"/>
                    </a:cxn>
                    <a:cxn ang="0">
                      <a:pos x="131" y="1043"/>
                    </a:cxn>
                    <a:cxn ang="0">
                      <a:pos x="131" y="1043"/>
                    </a:cxn>
                  </a:cxnLst>
                  <a:rect l="0" t="0" r="r" b="b"/>
                  <a:pathLst>
                    <a:path w="155" h="1043">
                      <a:moveTo>
                        <a:pt x="131" y="1043"/>
                      </a:moveTo>
                      <a:lnTo>
                        <a:pt x="155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113" y="1043"/>
                      </a:lnTo>
                      <a:lnTo>
                        <a:pt x="131" y="1043"/>
                      </a:lnTo>
                      <a:lnTo>
                        <a:pt x="13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8401" name="Freeform 33"/>
                <p:cNvSpPr>
                  <a:spLocks/>
                </p:cNvSpPr>
                <p:nvPr/>
              </p:nvSpPr>
              <p:spPr bwMode="hidden">
                <a:xfrm>
                  <a:off x="1967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221" y="1043"/>
                    </a:cxn>
                    <a:cxn ang="0">
                      <a:pos x="239" y="1043"/>
                    </a:cxn>
                    <a:cxn ang="0">
                      <a:pos x="36" y="0"/>
                    </a:cxn>
                    <a:cxn ang="0">
                      <a:pos x="0" y="0"/>
                    </a:cxn>
                    <a:cxn ang="0">
                      <a:pos x="203" y="1043"/>
                    </a:cxn>
                    <a:cxn ang="0">
                      <a:pos x="221" y="1043"/>
                    </a:cxn>
                    <a:cxn ang="0">
                      <a:pos x="221" y="1043"/>
                    </a:cxn>
                  </a:cxnLst>
                  <a:rect l="0" t="0" r="r" b="b"/>
                  <a:pathLst>
                    <a:path w="239" h="1043">
                      <a:moveTo>
                        <a:pt x="221" y="1043"/>
                      </a:moveTo>
                      <a:lnTo>
                        <a:pt x="239" y="1043"/>
                      </a:lnTo>
                      <a:lnTo>
                        <a:pt x="36" y="0"/>
                      </a:lnTo>
                      <a:lnTo>
                        <a:pt x="0" y="0"/>
                      </a:lnTo>
                      <a:lnTo>
                        <a:pt x="203" y="1043"/>
                      </a:lnTo>
                      <a:lnTo>
                        <a:pt x="221" y="1043"/>
                      </a:lnTo>
                      <a:lnTo>
                        <a:pt x="22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8402" name="Freeform 34"/>
                <p:cNvSpPr>
                  <a:spLocks/>
                </p:cNvSpPr>
                <p:nvPr/>
              </p:nvSpPr>
              <p:spPr bwMode="hidden">
                <a:xfrm>
                  <a:off x="1554" y="0"/>
                  <a:ext cx="353" cy="1045"/>
                </a:xfrm>
                <a:custGeom>
                  <a:avLst/>
                  <a:gdLst/>
                  <a:ahLst/>
                  <a:cxnLst>
                    <a:cxn ang="0">
                      <a:pos x="334" y="1043"/>
                    </a:cxn>
                    <a:cxn ang="0">
                      <a:pos x="352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311" y="1043"/>
                    </a:cxn>
                    <a:cxn ang="0">
                      <a:pos x="334" y="1043"/>
                    </a:cxn>
                    <a:cxn ang="0">
                      <a:pos x="334" y="1043"/>
                    </a:cxn>
                  </a:cxnLst>
                  <a:rect l="0" t="0" r="r" b="b"/>
                  <a:pathLst>
                    <a:path w="352" h="1043">
                      <a:moveTo>
                        <a:pt x="334" y="1043"/>
                      </a:moveTo>
                      <a:lnTo>
                        <a:pt x="352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311" y="1043"/>
                      </a:lnTo>
                      <a:lnTo>
                        <a:pt x="334" y="1043"/>
                      </a:lnTo>
                      <a:lnTo>
                        <a:pt x="33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8403" name="Freeform 35"/>
                <p:cNvSpPr>
                  <a:spLocks/>
                </p:cNvSpPr>
                <p:nvPr/>
              </p:nvSpPr>
              <p:spPr bwMode="hidden">
                <a:xfrm>
                  <a:off x="1134" y="0"/>
                  <a:ext cx="450" cy="1045"/>
                </a:xfrm>
                <a:custGeom>
                  <a:avLst/>
                  <a:gdLst/>
                  <a:ahLst/>
                  <a:cxnLst>
                    <a:cxn ang="0">
                      <a:pos x="425" y="1043"/>
                    </a:cxn>
                    <a:cxn ang="0">
                      <a:pos x="449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407" y="1043"/>
                    </a:cxn>
                    <a:cxn ang="0">
                      <a:pos x="425" y="1043"/>
                    </a:cxn>
                    <a:cxn ang="0">
                      <a:pos x="425" y="1043"/>
                    </a:cxn>
                  </a:cxnLst>
                  <a:rect l="0" t="0" r="r" b="b"/>
                  <a:pathLst>
                    <a:path w="449" h="1043">
                      <a:moveTo>
                        <a:pt x="425" y="1043"/>
                      </a:moveTo>
                      <a:lnTo>
                        <a:pt x="449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407" y="1043"/>
                      </a:lnTo>
                      <a:lnTo>
                        <a:pt x="425" y="1043"/>
                      </a:lnTo>
                      <a:lnTo>
                        <a:pt x="425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8404" name="Freeform 36"/>
                <p:cNvSpPr>
                  <a:spLocks/>
                </p:cNvSpPr>
                <p:nvPr/>
              </p:nvSpPr>
              <p:spPr bwMode="hidden">
                <a:xfrm>
                  <a:off x="714" y="0"/>
                  <a:ext cx="540" cy="1045"/>
                </a:xfrm>
                <a:custGeom>
                  <a:avLst/>
                  <a:gdLst/>
                  <a:ahLst/>
                  <a:cxnLst>
                    <a:cxn ang="0">
                      <a:pos x="520" y="1043"/>
                    </a:cxn>
                    <a:cxn ang="0">
                      <a:pos x="538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496" y="1043"/>
                    </a:cxn>
                    <a:cxn ang="0">
                      <a:pos x="520" y="1043"/>
                    </a:cxn>
                    <a:cxn ang="0">
                      <a:pos x="520" y="1043"/>
                    </a:cxn>
                  </a:cxnLst>
                  <a:rect l="0" t="0" r="r" b="b"/>
                  <a:pathLst>
                    <a:path w="538" h="1043">
                      <a:moveTo>
                        <a:pt x="520" y="1043"/>
                      </a:moveTo>
                      <a:lnTo>
                        <a:pt x="538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496" y="1043"/>
                      </a:lnTo>
                      <a:lnTo>
                        <a:pt x="520" y="1043"/>
                      </a:lnTo>
                      <a:lnTo>
                        <a:pt x="520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8405" name="Freeform 37"/>
                <p:cNvSpPr>
                  <a:spLocks/>
                </p:cNvSpPr>
                <p:nvPr/>
              </p:nvSpPr>
              <p:spPr bwMode="hidden">
                <a:xfrm>
                  <a:off x="306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622" y="1043"/>
                    </a:cxn>
                    <a:cxn ang="0">
                      <a:pos x="640" y="1043"/>
                    </a:cxn>
                    <a:cxn ang="0">
                      <a:pos x="48" y="0"/>
                    </a:cxn>
                    <a:cxn ang="0">
                      <a:pos x="0" y="0"/>
                    </a:cxn>
                    <a:cxn ang="0">
                      <a:pos x="598" y="1043"/>
                    </a:cxn>
                    <a:cxn ang="0">
                      <a:pos x="622" y="1043"/>
                    </a:cxn>
                    <a:cxn ang="0">
                      <a:pos x="622" y="1043"/>
                    </a:cxn>
                  </a:cxnLst>
                  <a:rect l="0" t="0" r="r" b="b"/>
                  <a:pathLst>
                    <a:path w="640" h="1043">
                      <a:moveTo>
                        <a:pt x="622" y="1043"/>
                      </a:moveTo>
                      <a:lnTo>
                        <a:pt x="640" y="1043"/>
                      </a:lnTo>
                      <a:lnTo>
                        <a:pt x="48" y="0"/>
                      </a:lnTo>
                      <a:lnTo>
                        <a:pt x="0" y="0"/>
                      </a:lnTo>
                      <a:lnTo>
                        <a:pt x="598" y="1043"/>
                      </a:lnTo>
                      <a:lnTo>
                        <a:pt x="622" y="1043"/>
                      </a:lnTo>
                      <a:lnTo>
                        <a:pt x="622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8406" name="Freeform 38"/>
                <p:cNvSpPr>
                  <a:spLocks/>
                </p:cNvSpPr>
                <p:nvPr/>
              </p:nvSpPr>
              <p:spPr bwMode="hidden">
                <a:xfrm>
                  <a:off x="0" y="108"/>
                  <a:ext cx="630" cy="937"/>
                </a:xfrm>
                <a:custGeom>
                  <a:avLst/>
                  <a:gdLst/>
                  <a:ahLst/>
                  <a:cxnLst>
                    <a:cxn ang="0">
                      <a:pos x="604" y="935"/>
                    </a:cxn>
                    <a:cxn ang="0">
                      <a:pos x="628" y="935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580" y="935"/>
                    </a:cxn>
                    <a:cxn ang="0">
                      <a:pos x="604" y="935"/>
                    </a:cxn>
                    <a:cxn ang="0">
                      <a:pos x="604" y="935"/>
                    </a:cxn>
                  </a:cxnLst>
                  <a:rect l="0" t="0" r="r" b="b"/>
                  <a:pathLst>
                    <a:path w="628" h="935">
                      <a:moveTo>
                        <a:pt x="604" y="935"/>
                      </a:moveTo>
                      <a:lnTo>
                        <a:pt x="628" y="935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580" y="935"/>
                      </a:lnTo>
                      <a:lnTo>
                        <a:pt x="604" y="935"/>
                      </a:lnTo>
                      <a:lnTo>
                        <a:pt x="604" y="93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8407" name="Freeform 39"/>
                <p:cNvSpPr>
                  <a:spLocks/>
                </p:cNvSpPr>
                <p:nvPr/>
              </p:nvSpPr>
              <p:spPr bwMode="hidden">
                <a:xfrm>
                  <a:off x="3191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155" y="0"/>
                    </a:cxn>
                    <a:cxn ang="0">
                      <a:pos x="114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155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155" y="0"/>
                      </a:lnTo>
                      <a:lnTo>
                        <a:pt x="114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8408" name="Freeform 40"/>
                <p:cNvSpPr>
                  <a:spLocks/>
                </p:cNvSpPr>
                <p:nvPr/>
              </p:nvSpPr>
              <p:spPr bwMode="hidden">
                <a:xfrm>
                  <a:off x="3533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36" y="1043"/>
                    </a:cxn>
                    <a:cxn ang="0">
                      <a:pos x="239" y="0"/>
                    </a:cxn>
                    <a:cxn ang="0">
                      <a:pos x="203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239" h="1043">
                      <a:moveTo>
                        <a:pt x="18" y="1043"/>
                      </a:moveTo>
                      <a:lnTo>
                        <a:pt x="36" y="1043"/>
                      </a:lnTo>
                      <a:lnTo>
                        <a:pt x="239" y="0"/>
                      </a:lnTo>
                      <a:lnTo>
                        <a:pt x="203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8409" name="Freeform 41"/>
                <p:cNvSpPr>
                  <a:spLocks/>
                </p:cNvSpPr>
                <p:nvPr/>
              </p:nvSpPr>
              <p:spPr bwMode="hidden">
                <a:xfrm>
                  <a:off x="3821" y="0"/>
                  <a:ext cx="359" cy="1045"/>
                </a:xfrm>
                <a:custGeom>
                  <a:avLst/>
                  <a:gdLst/>
                  <a:ahLst/>
                  <a:cxnLst>
                    <a:cxn ang="0">
                      <a:pos x="24" y="1043"/>
                    </a:cxn>
                    <a:cxn ang="0">
                      <a:pos x="42" y="1043"/>
                    </a:cxn>
                    <a:cxn ang="0">
                      <a:pos x="358" y="0"/>
                    </a:cxn>
                    <a:cxn ang="0">
                      <a:pos x="317" y="0"/>
                    </a:cxn>
                    <a:cxn ang="0">
                      <a:pos x="0" y="1043"/>
                    </a:cxn>
                    <a:cxn ang="0">
                      <a:pos x="24" y="1043"/>
                    </a:cxn>
                    <a:cxn ang="0">
                      <a:pos x="24" y="1043"/>
                    </a:cxn>
                  </a:cxnLst>
                  <a:rect l="0" t="0" r="r" b="b"/>
                  <a:pathLst>
                    <a:path w="358" h="1043">
                      <a:moveTo>
                        <a:pt x="24" y="1043"/>
                      </a:moveTo>
                      <a:lnTo>
                        <a:pt x="42" y="1043"/>
                      </a:lnTo>
                      <a:lnTo>
                        <a:pt x="358" y="0"/>
                      </a:lnTo>
                      <a:lnTo>
                        <a:pt x="317" y="0"/>
                      </a:lnTo>
                      <a:lnTo>
                        <a:pt x="0" y="1043"/>
                      </a:lnTo>
                      <a:lnTo>
                        <a:pt x="24" y="1043"/>
                      </a:lnTo>
                      <a:lnTo>
                        <a:pt x="2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8410" name="Freeform 42"/>
                <p:cNvSpPr>
                  <a:spLocks/>
                </p:cNvSpPr>
                <p:nvPr/>
              </p:nvSpPr>
              <p:spPr bwMode="hidden">
                <a:xfrm>
                  <a:off x="4139" y="0"/>
                  <a:ext cx="449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1" y="1043"/>
                    </a:cxn>
                    <a:cxn ang="0">
                      <a:pos x="448" y="0"/>
                    </a:cxn>
                    <a:cxn ang="0">
                      <a:pos x="406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48" h="1043">
                      <a:moveTo>
                        <a:pt x="18" y="1043"/>
                      </a:moveTo>
                      <a:lnTo>
                        <a:pt x="41" y="1043"/>
                      </a:lnTo>
                      <a:lnTo>
                        <a:pt x="448" y="0"/>
                      </a:lnTo>
                      <a:lnTo>
                        <a:pt x="406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8411" name="Freeform 43"/>
                <p:cNvSpPr>
                  <a:spLocks/>
                </p:cNvSpPr>
                <p:nvPr/>
              </p:nvSpPr>
              <p:spPr bwMode="hidden">
                <a:xfrm>
                  <a:off x="4480" y="0"/>
                  <a:ext cx="541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539" y="0"/>
                    </a:cxn>
                    <a:cxn ang="0">
                      <a:pos x="497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539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539" y="0"/>
                      </a:lnTo>
                      <a:lnTo>
                        <a:pt x="497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8412" name="Freeform 44"/>
                <p:cNvSpPr>
                  <a:spLocks/>
                </p:cNvSpPr>
                <p:nvPr/>
              </p:nvSpPr>
              <p:spPr bwMode="hidden">
                <a:xfrm>
                  <a:off x="4768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640" y="0"/>
                    </a:cxn>
                    <a:cxn ang="0">
                      <a:pos x="592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640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640" y="0"/>
                      </a:lnTo>
                      <a:lnTo>
                        <a:pt x="592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8413" name="Freeform 45"/>
                <p:cNvSpPr>
                  <a:spLocks/>
                </p:cNvSpPr>
                <p:nvPr/>
              </p:nvSpPr>
              <p:spPr bwMode="hidden">
                <a:xfrm>
                  <a:off x="5086" y="48"/>
                  <a:ext cx="672" cy="997"/>
                </a:xfrm>
                <a:custGeom>
                  <a:avLst/>
                  <a:gdLst/>
                  <a:ahLst/>
                  <a:cxnLst>
                    <a:cxn ang="0">
                      <a:pos x="24" y="995"/>
                    </a:cxn>
                    <a:cxn ang="0">
                      <a:pos x="48" y="995"/>
                    </a:cxn>
                    <a:cxn ang="0">
                      <a:pos x="670" y="72"/>
                    </a:cxn>
                    <a:cxn ang="0">
                      <a:pos x="670" y="0"/>
                    </a:cxn>
                    <a:cxn ang="0">
                      <a:pos x="0" y="995"/>
                    </a:cxn>
                    <a:cxn ang="0">
                      <a:pos x="24" y="995"/>
                    </a:cxn>
                    <a:cxn ang="0">
                      <a:pos x="24" y="995"/>
                    </a:cxn>
                  </a:cxnLst>
                  <a:rect l="0" t="0" r="r" b="b"/>
                  <a:pathLst>
                    <a:path w="670" h="995">
                      <a:moveTo>
                        <a:pt x="24" y="995"/>
                      </a:moveTo>
                      <a:lnTo>
                        <a:pt x="48" y="995"/>
                      </a:lnTo>
                      <a:lnTo>
                        <a:pt x="670" y="72"/>
                      </a:lnTo>
                      <a:lnTo>
                        <a:pt x="670" y="0"/>
                      </a:lnTo>
                      <a:lnTo>
                        <a:pt x="0" y="995"/>
                      </a:lnTo>
                      <a:lnTo>
                        <a:pt x="24" y="995"/>
                      </a:lnTo>
                      <a:lnTo>
                        <a:pt x="24" y="99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58414" name="Group 46"/>
              <p:cNvGrpSpPr>
                <a:grpSpLocks/>
              </p:cNvGrpSpPr>
              <p:nvPr userDrawn="1"/>
            </p:nvGrpSpPr>
            <p:grpSpPr bwMode="auto">
              <a:xfrm>
                <a:off x="0" y="558"/>
                <a:ext cx="5758" cy="487"/>
                <a:chOff x="0" y="558"/>
                <a:chExt cx="5758" cy="487"/>
              </a:xfrm>
            </p:grpSpPr>
            <p:sp>
              <p:nvSpPr>
                <p:cNvPr id="58415" name="Freeform 47"/>
                <p:cNvSpPr>
                  <a:spLocks/>
                </p:cNvSpPr>
                <p:nvPr/>
              </p:nvSpPr>
              <p:spPr bwMode="hidden">
                <a:xfrm>
                  <a:off x="0" y="618"/>
                  <a:ext cx="306" cy="427"/>
                </a:xfrm>
                <a:custGeom>
                  <a:avLst/>
                  <a:gdLst/>
                  <a:ahLst/>
                  <a:cxnLst>
                    <a:cxn ang="0">
                      <a:pos x="281" y="426"/>
                    </a:cxn>
                    <a:cxn ang="0">
                      <a:pos x="305" y="426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251" y="426"/>
                    </a:cxn>
                    <a:cxn ang="0">
                      <a:pos x="281" y="426"/>
                    </a:cxn>
                    <a:cxn ang="0">
                      <a:pos x="281" y="426"/>
                    </a:cxn>
                  </a:cxnLst>
                  <a:rect l="0" t="0" r="r" b="b"/>
                  <a:pathLst>
                    <a:path w="305" h="426">
                      <a:moveTo>
                        <a:pt x="281" y="426"/>
                      </a:moveTo>
                      <a:lnTo>
                        <a:pt x="305" y="426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251" y="426"/>
                      </a:lnTo>
                      <a:lnTo>
                        <a:pt x="281" y="426"/>
                      </a:lnTo>
                      <a:lnTo>
                        <a:pt x="281" y="4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8416" name="Freeform 48"/>
                <p:cNvSpPr>
                  <a:spLocks/>
                </p:cNvSpPr>
                <p:nvPr/>
              </p:nvSpPr>
              <p:spPr bwMode="hidden">
                <a:xfrm>
                  <a:off x="5410" y="558"/>
                  <a:ext cx="348" cy="487"/>
                </a:xfrm>
                <a:custGeom>
                  <a:avLst/>
                  <a:gdLst/>
                  <a:ahLst/>
                  <a:cxnLst>
                    <a:cxn ang="0">
                      <a:pos x="24" y="486"/>
                    </a:cxn>
                    <a:cxn ang="0">
                      <a:pos x="48" y="486"/>
                    </a:cxn>
                    <a:cxn ang="0">
                      <a:pos x="347" y="72"/>
                    </a:cxn>
                    <a:cxn ang="0">
                      <a:pos x="347" y="0"/>
                    </a:cxn>
                    <a:cxn ang="0">
                      <a:pos x="0" y="486"/>
                    </a:cxn>
                    <a:cxn ang="0">
                      <a:pos x="24" y="486"/>
                    </a:cxn>
                    <a:cxn ang="0">
                      <a:pos x="24" y="486"/>
                    </a:cxn>
                  </a:cxnLst>
                  <a:rect l="0" t="0" r="r" b="b"/>
                  <a:pathLst>
                    <a:path w="347" h="486">
                      <a:moveTo>
                        <a:pt x="24" y="486"/>
                      </a:moveTo>
                      <a:lnTo>
                        <a:pt x="48" y="486"/>
                      </a:lnTo>
                      <a:lnTo>
                        <a:pt x="347" y="72"/>
                      </a:lnTo>
                      <a:lnTo>
                        <a:pt x="347" y="0"/>
                      </a:lnTo>
                      <a:lnTo>
                        <a:pt x="0" y="486"/>
                      </a:lnTo>
                      <a:lnTo>
                        <a:pt x="24" y="486"/>
                      </a:lnTo>
                      <a:lnTo>
                        <a:pt x="24" y="48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58417" name="Group 49"/>
              <p:cNvGrpSpPr>
                <a:grpSpLocks/>
              </p:cNvGrpSpPr>
              <p:nvPr userDrawn="1"/>
            </p:nvGrpSpPr>
            <p:grpSpPr bwMode="auto">
              <a:xfrm>
                <a:off x="264" y="1039"/>
                <a:ext cx="5200" cy="3280"/>
                <a:chOff x="264" y="1039"/>
                <a:chExt cx="5200" cy="3280"/>
              </a:xfrm>
            </p:grpSpPr>
            <p:sp>
              <p:nvSpPr>
                <p:cNvPr id="58418" name="Freeform 50"/>
                <p:cNvSpPr>
                  <a:spLocks/>
                </p:cNvSpPr>
                <p:nvPr/>
              </p:nvSpPr>
              <p:spPr bwMode="hidden">
                <a:xfrm>
                  <a:off x="2849" y="1039"/>
                  <a:ext cx="4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2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8419" name="Freeform 51"/>
                <p:cNvSpPr>
                  <a:spLocks/>
                </p:cNvSpPr>
                <p:nvPr/>
              </p:nvSpPr>
              <p:spPr bwMode="hidden">
                <a:xfrm>
                  <a:off x="2154" y="1039"/>
                  <a:ext cx="401" cy="3280"/>
                </a:xfrm>
                <a:custGeom>
                  <a:avLst/>
                  <a:gdLst/>
                  <a:ahLst/>
                  <a:cxnLst>
                    <a:cxn ang="0">
                      <a:pos x="376" y="0"/>
                    </a:cxn>
                    <a:cxn ang="0">
                      <a:pos x="358" y="0"/>
                    </a:cxn>
                    <a:cxn ang="0">
                      <a:pos x="0" y="3273"/>
                    </a:cxn>
                    <a:cxn ang="0">
                      <a:pos x="41" y="3273"/>
                    </a:cxn>
                    <a:cxn ang="0">
                      <a:pos x="400" y="0"/>
                    </a:cxn>
                    <a:cxn ang="0">
                      <a:pos x="376" y="0"/>
                    </a:cxn>
                    <a:cxn ang="0">
                      <a:pos x="376" y="0"/>
                    </a:cxn>
                  </a:cxnLst>
                  <a:rect l="0" t="0" r="r" b="b"/>
                  <a:pathLst>
                    <a:path w="400" h="3273">
                      <a:moveTo>
                        <a:pt x="376" y="0"/>
                      </a:moveTo>
                      <a:lnTo>
                        <a:pt x="358" y="0"/>
                      </a:lnTo>
                      <a:lnTo>
                        <a:pt x="0" y="3273"/>
                      </a:lnTo>
                      <a:lnTo>
                        <a:pt x="41" y="3273"/>
                      </a:lnTo>
                      <a:lnTo>
                        <a:pt x="400" y="0"/>
                      </a:lnTo>
                      <a:lnTo>
                        <a:pt x="376" y="0"/>
                      </a:lnTo>
                      <a:lnTo>
                        <a:pt x="37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8420" name="Freeform 52"/>
                <p:cNvSpPr>
                  <a:spLocks/>
                </p:cNvSpPr>
                <p:nvPr/>
              </p:nvSpPr>
              <p:spPr bwMode="hidden">
                <a:xfrm>
                  <a:off x="1530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657" y="0"/>
                    </a:cxn>
                    <a:cxn ang="0">
                      <a:pos x="639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675" y="0"/>
                    </a:cxn>
                    <a:cxn ang="0">
                      <a:pos x="657" y="0"/>
                    </a:cxn>
                    <a:cxn ang="0">
                      <a:pos x="657" y="0"/>
                    </a:cxn>
                  </a:cxnLst>
                  <a:rect l="0" t="0" r="r" b="b"/>
                  <a:pathLst>
                    <a:path w="675" h="3273">
                      <a:moveTo>
                        <a:pt x="657" y="0"/>
                      </a:moveTo>
                      <a:lnTo>
                        <a:pt x="639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675" y="0"/>
                      </a:lnTo>
                      <a:lnTo>
                        <a:pt x="657" y="0"/>
                      </a:lnTo>
                      <a:lnTo>
                        <a:pt x="657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8421" name="Freeform 53"/>
                <p:cNvSpPr>
                  <a:spLocks/>
                </p:cNvSpPr>
                <p:nvPr/>
              </p:nvSpPr>
              <p:spPr bwMode="hidden">
                <a:xfrm>
                  <a:off x="876" y="1039"/>
                  <a:ext cx="1031" cy="3280"/>
                </a:xfrm>
                <a:custGeom>
                  <a:avLst/>
                  <a:gdLst/>
                  <a:ahLst/>
                  <a:cxnLst>
                    <a:cxn ang="0">
                      <a:pos x="1013" y="0"/>
                    </a:cxn>
                    <a:cxn ang="0">
                      <a:pos x="990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031" y="4"/>
                    </a:cxn>
                    <a:cxn ang="0">
                      <a:pos x="1013" y="0"/>
                    </a:cxn>
                    <a:cxn ang="0">
                      <a:pos x="1013" y="0"/>
                    </a:cxn>
                  </a:cxnLst>
                  <a:rect l="0" t="0" r="r" b="b"/>
                  <a:pathLst>
                    <a:path w="1031" h="3280">
                      <a:moveTo>
                        <a:pt x="1013" y="0"/>
                      </a:moveTo>
                      <a:lnTo>
                        <a:pt x="990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031" y="4"/>
                      </a:lnTo>
                      <a:lnTo>
                        <a:pt x="1013" y="0"/>
                      </a:lnTo>
                      <a:lnTo>
                        <a:pt x="101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8422" name="Freeform 54"/>
                <p:cNvSpPr>
                  <a:spLocks/>
                </p:cNvSpPr>
                <p:nvPr/>
              </p:nvSpPr>
              <p:spPr bwMode="hidden">
                <a:xfrm>
                  <a:off x="264" y="1039"/>
                  <a:ext cx="1319" cy="3280"/>
                </a:xfrm>
                <a:custGeom>
                  <a:avLst/>
                  <a:gdLst/>
                  <a:ahLst/>
                  <a:cxnLst>
                    <a:cxn ang="0">
                      <a:pos x="1296" y="0"/>
                    </a:cxn>
                    <a:cxn ang="0">
                      <a:pos x="1278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319" y="5"/>
                    </a:cxn>
                    <a:cxn ang="0">
                      <a:pos x="1296" y="0"/>
                    </a:cxn>
                    <a:cxn ang="0">
                      <a:pos x="1296" y="0"/>
                    </a:cxn>
                  </a:cxnLst>
                  <a:rect l="0" t="0" r="r" b="b"/>
                  <a:pathLst>
                    <a:path w="1319" h="3280">
                      <a:moveTo>
                        <a:pt x="1296" y="0"/>
                      </a:moveTo>
                      <a:lnTo>
                        <a:pt x="1278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319" y="5"/>
                      </a:lnTo>
                      <a:lnTo>
                        <a:pt x="1296" y="0"/>
                      </a:lnTo>
                      <a:lnTo>
                        <a:pt x="129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8423" name="Freeform 55"/>
                <p:cNvSpPr>
                  <a:spLocks/>
                </p:cNvSpPr>
                <p:nvPr/>
              </p:nvSpPr>
              <p:spPr bwMode="hidden">
                <a:xfrm>
                  <a:off x="3191" y="1039"/>
                  <a:ext cx="40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359" y="3273"/>
                    </a:cxn>
                    <a:cxn ang="0">
                      <a:pos x="401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01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359" y="3273"/>
                      </a:lnTo>
                      <a:lnTo>
                        <a:pt x="401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8424" name="Freeform 56"/>
                <p:cNvSpPr>
                  <a:spLocks/>
                </p:cNvSpPr>
                <p:nvPr/>
              </p:nvSpPr>
              <p:spPr bwMode="hidden">
                <a:xfrm>
                  <a:off x="3533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640" y="3273"/>
                    </a:cxn>
                    <a:cxn ang="0">
                      <a:pos x="675" y="3273"/>
                    </a:cxn>
                    <a:cxn ang="0">
                      <a:pos x="36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675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640" y="3273"/>
                      </a:lnTo>
                      <a:lnTo>
                        <a:pt x="675" y="3273"/>
                      </a:lnTo>
                      <a:lnTo>
                        <a:pt x="36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8425" name="Freeform 57"/>
                <p:cNvSpPr>
                  <a:spLocks/>
                </p:cNvSpPr>
                <p:nvPr/>
              </p:nvSpPr>
              <p:spPr bwMode="hidden">
                <a:xfrm>
                  <a:off x="3822" y="1039"/>
                  <a:ext cx="1036" cy="3280"/>
                </a:xfrm>
                <a:custGeom>
                  <a:avLst/>
                  <a:gdLst/>
                  <a:ahLst/>
                  <a:cxnLst>
                    <a:cxn ang="0">
                      <a:pos x="23" y="0"/>
                    </a:cxn>
                    <a:cxn ang="0">
                      <a:pos x="0" y="5"/>
                    </a:cxn>
                    <a:cxn ang="0">
                      <a:pos x="994" y="3280"/>
                    </a:cxn>
                    <a:cxn ang="0">
                      <a:pos x="1036" y="3280"/>
                    </a:cxn>
                    <a:cxn ang="0">
                      <a:pos x="41" y="0"/>
                    </a:cxn>
                    <a:cxn ang="0">
                      <a:pos x="23" y="0"/>
                    </a:cxn>
                    <a:cxn ang="0">
                      <a:pos x="23" y="0"/>
                    </a:cxn>
                  </a:cxnLst>
                  <a:rect l="0" t="0" r="r" b="b"/>
                  <a:pathLst>
                    <a:path w="1036" h="3280">
                      <a:moveTo>
                        <a:pt x="23" y="0"/>
                      </a:moveTo>
                      <a:lnTo>
                        <a:pt x="0" y="5"/>
                      </a:lnTo>
                      <a:lnTo>
                        <a:pt x="994" y="3280"/>
                      </a:lnTo>
                      <a:lnTo>
                        <a:pt x="1036" y="3280"/>
                      </a:lnTo>
                      <a:lnTo>
                        <a:pt x="41" y="0"/>
                      </a:lnTo>
                      <a:lnTo>
                        <a:pt x="23" y="0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8426" name="Freeform 58"/>
                <p:cNvSpPr>
                  <a:spLocks/>
                </p:cNvSpPr>
                <p:nvPr/>
              </p:nvSpPr>
              <p:spPr bwMode="hidden">
                <a:xfrm>
                  <a:off x="4137" y="1039"/>
                  <a:ext cx="1327" cy="3280"/>
                </a:xfrm>
                <a:custGeom>
                  <a:avLst/>
                  <a:gdLst/>
                  <a:ahLst/>
                  <a:cxnLst>
                    <a:cxn ang="0">
                      <a:pos x="20" y="0"/>
                    </a:cxn>
                    <a:cxn ang="0">
                      <a:pos x="0" y="7"/>
                    </a:cxn>
                    <a:cxn ang="0">
                      <a:pos x="1285" y="3280"/>
                    </a:cxn>
                    <a:cxn ang="0">
                      <a:pos x="1327" y="3280"/>
                    </a:cxn>
                    <a:cxn ang="0">
                      <a:pos x="43" y="0"/>
                    </a:cxn>
                    <a:cxn ang="0">
                      <a:pos x="20" y="0"/>
                    </a:cxn>
                    <a:cxn ang="0">
                      <a:pos x="20" y="0"/>
                    </a:cxn>
                  </a:cxnLst>
                  <a:rect l="0" t="0" r="r" b="b"/>
                  <a:pathLst>
                    <a:path w="1327" h="3280">
                      <a:moveTo>
                        <a:pt x="20" y="0"/>
                      </a:moveTo>
                      <a:lnTo>
                        <a:pt x="0" y="7"/>
                      </a:lnTo>
                      <a:lnTo>
                        <a:pt x="1285" y="3280"/>
                      </a:lnTo>
                      <a:lnTo>
                        <a:pt x="1327" y="3280"/>
                      </a:lnTo>
                      <a:lnTo>
                        <a:pt x="43" y="0"/>
                      </a:lnTo>
                      <a:lnTo>
                        <a:pt x="20" y="0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58427" name="Freeform 59"/>
              <p:cNvSpPr>
                <a:spLocks/>
              </p:cNvSpPr>
              <p:nvPr userDrawn="1"/>
            </p:nvSpPr>
            <p:spPr bwMode="hidden">
              <a:xfrm>
                <a:off x="0" y="1039"/>
                <a:ext cx="1254" cy="2632"/>
              </a:xfrm>
              <a:custGeom>
                <a:avLst/>
                <a:gdLst/>
                <a:ahLst/>
                <a:cxnLst>
                  <a:cxn ang="0">
                    <a:pos x="1236" y="0"/>
                  </a:cxn>
                  <a:cxn ang="0">
                    <a:pos x="1212" y="0"/>
                  </a:cxn>
                  <a:cxn ang="0">
                    <a:pos x="0" y="2542"/>
                  </a:cxn>
                  <a:cxn ang="0">
                    <a:pos x="0" y="2632"/>
                  </a:cxn>
                  <a:cxn ang="0">
                    <a:pos x="1254" y="7"/>
                  </a:cxn>
                  <a:cxn ang="0">
                    <a:pos x="1236" y="0"/>
                  </a:cxn>
                  <a:cxn ang="0">
                    <a:pos x="1236" y="0"/>
                  </a:cxn>
                </a:cxnLst>
                <a:rect l="0" t="0" r="r" b="b"/>
                <a:pathLst>
                  <a:path w="1254" h="2632">
                    <a:moveTo>
                      <a:pt x="1236" y="0"/>
                    </a:moveTo>
                    <a:lnTo>
                      <a:pt x="1212" y="0"/>
                    </a:lnTo>
                    <a:lnTo>
                      <a:pt x="0" y="2542"/>
                    </a:lnTo>
                    <a:lnTo>
                      <a:pt x="0" y="2632"/>
                    </a:lnTo>
                    <a:lnTo>
                      <a:pt x="1254" y="7"/>
                    </a:lnTo>
                    <a:lnTo>
                      <a:pt x="1236" y="0"/>
                    </a:lnTo>
                    <a:lnTo>
                      <a:pt x="12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28" name="Freeform 60"/>
              <p:cNvSpPr>
                <a:spLocks/>
              </p:cNvSpPr>
              <p:nvPr userDrawn="1"/>
            </p:nvSpPr>
            <p:spPr bwMode="hidden">
              <a:xfrm>
                <a:off x="0" y="1039"/>
                <a:ext cx="948" cy="1676"/>
              </a:xfrm>
              <a:custGeom>
                <a:avLst/>
                <a:gdLst/>
                <a:ahLst/>
                <a:cxnLst>
                  <a:cxn ang="0">
                    <a:pos x="930" y="0"/>
                  </a:cxn>
                  <a:cxn ang="0">
                    <a:pos x="906" y="0"/>
                  </a:cxn>
                  <a:cxn ang="0">
                    <a:pos x="0" y="1593"/>
                  </a:cxn>
                  <a:cxn ang="0">
                    <a:pos x="0" y="1676"/>
                  </a:cxn>
                  <a:cxn ang="0">
                    <a:pos x="948" y="5"/>
                  </a:cxn>
                  <a:cxn ang="0">
                    <a:pos x="930" y="0"/>
                  </a:cxn>
                  <a:cxn ang="0">
                    <a:pos x="930" y="0"/>
                  </a:cxn>
                </a:cxnLst>
                <a:rect l="0" t="0" r="r" b="b"/>
                <a:pathLst>
                  <a:path w="948" h="1676">
                    <a:moveTo>
                      <a:pt x="930" y="0"/>
                    </a:moveTo>
                    <a:lnTo>
                      <a:pt x="906" y="0"/>
                    </a:lnTo>
                    <a:lnTo>
                      <a:pt x="0" y="1593"/>
                    </a:lnTo>
                    <a:lnTo>
                      <a:pt x="0" y="1676"/>
                    </a:lnTo>
                    <a:lnTo>
                      <a:pt x="948" y="5"/>
                    </a:lnTo>
                    <a:lnTo>
                      <a:pt x="930" y="0"/>
                    </a:lnTo>
                    <a:lnTo>
                      <a:pt x="93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29" name="Freeform 61"/>
              <p:cNvSpPr>
                <a:spLocks/>
              </p:cNvSpPr>
              <p:nvPr userDrawn="1"/>
            </p:nvSpPr>
            <p:spPr bwMode="hidden">
              <a:xfrm>
                <a:off x="0" y="1039"/>
                <a:ext cx="629" cy="937"/>
              </a:xfrm>
              <a:custGeom>
                <a:avLst/>
                <a:gdLst/>
                <a:ahLst/>
                <a:cxnLst>
                  <a:cxn ang="0">
                    <a:pos x="606" y="0"/>
                  </a:cxn>
                  <a:cxn ang="0">
                    <a:pos x="582" y="0"/>
                  </a:cxn>
                  <a:cxn ang="0">
                    <a:pos x="0" y="871"/>
                  </a:cxn>
                  <a:cxn ang="0">
                    <a:pos x="0" y="937"/>
                  </a:cxn>
                  <a:cxn ang="0">
                    <a:pos x="629" y="4"/>
                  </a:cxn>
                  <a:cxn ang="0">
                    <a:pos x="606" y="0"/>
                  </a:cxn>
                  <a:cxn ang="0">
                    <a:pos x="606" y="0"/>
                  </a:cxn>
                </a:cxnLst>
                <a:rect l="0" t="0" r="r" b="b"/>
                <a:pathLst>
                  <a:path w="629" h="937">
                    <a:moveTo>
                      <a:pt x="606" y="0"/>
                    </a:moveTo>
                    <a:lnTo>
                      <a:pt x="582" y="0"/>
                    </a:lnTo>
                    <a:lnTo>
                      <a:pt x="0" y="871"/>
                    </a:lnTo>
                    <a:lnTo>
                      <a:pt x="0" y="937"/>
                    </a:lnTo>
                    <a:lnTo>
                      <a:pt x="629" y="4"/>
                    </a:lnTo>
                    <a:lnTo>
                      <a:pt x="606" y="0"/>
                    </a:lnTo>
                    <a:lnTo>
                      <a:pt x="60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30" name="Freeform 62"/>
              <p:cNvSpPr>
                <a:spLocks/>
              </p:cNvSpPr>
              <p:nvPr userDrawn="1"/>
            </p:nvSpPr>
            <p:spPr bwMode="hidden">
              <a:xfrm>
                <a:off x="0" y="1039"/>
                <a:ext cx="305" cy="427"/>
              </a:xfrm>
              <a:custGeom>
                <a:avLst/>
                <a:gdLst/>
                <a:ahLst/>
                <a:cxnLst>
                  <a:cxn ang="0">
                    <a:pos x="282" y="0"/>
                  </a:cxn>
                  <a:cxn ang="0">
                    <a:pos x="252" y="0"/>
                  </a:cxn>
                  <a:cxn ang="0">
                    <a:pos x="0" y="361"/>
                  </a:cxn>
                  <a:cxn ang="0">
                    <a:pos x="0" y="427"/>
                  </a:cxn>
                  <a:cxn ang="0">
                    <a:pos x="305" y="5"/>
                  </a:cxn>
                  <a:cxn ang="0">
                    <a:pos x="282" y="0"/>
                  </a:cxn>
                  <a:cxn ang="0">
                    <a:pos x="282" y="0"/>
                  </a:cxn>
                </a:cxnLst>
                <a:rect l="0" t="0" r="r" b="b"/>
                <a:pathLst>
                  <a:path w="305" h="427">
                    <a:moveTo>
                      <a:pt x="282" y="0"/>
                    </a:moveTo>
                    <a:lnTo>
                      <a:pt x="252" y="0"/>
                    </a:lnTo>
                    <a:lnTo>
                      <a:pt x="0" y="361"/>
                    </a:lnTo>
                    <a:lnTo>
                      <a:pt x="0" y="427"/>
                    </a:lnTo>
                    <a:lnTo>
                      <a:pt x="305" y="5"/>
                    </a:lnTo>
                    <a:lnTo>
                      <a:pt x="282" y="0"/>
                    </a:lnTo>
                    <a:lnTo>
                      <a:pt x="28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31" name="Freeform 63"/>
              <p:cNvSpPr>
                <a:spLocks/>
              </p:cNvSpPr>
              <p:nvPr userDrawn="1"/>
            </p:nvSpPr>
            <p:spPr bwMode="hidden">
              <a:xfrm>
                <a:off x="4481" y="1039"/>
                <a:ext cx="1277" cy="2686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17" y="0"/>
                  </a:cxn>
                  <a:cxn ang="0">
                    <a:pos x="0" y="4"/>
                  </a:cxn>
                  <a:cxn ang="0">
                    <a:pos x="1277" y="2686"/>
                  </a:cxn>
                  <a:cxn ang="0">
                    <a:pos x="1277" y="2596"/>
                  </a:cxn>
                  <a:cxn ang="0">
                    <a:pos x="41" y="0"/>
                  </a:cxn>
                  <a:cxn ang="0">
                    <a:pos x="41" y="0"/>
                  </a:cxn>
                </a:cxnLst>
                <a:rect l="0" t="0" r="r" b="b"/>
                <a:pathLst>
                  <a:path w="1277" h="2686">
                    <a:moveTo>
                      <a:pt x="41" y="0"/>
                    </a:moveTo>
                    <a:lnTo>
                      <a:pt x="17" y="0"/>
                    </a:lnTo>
                    <a:lnTo>
                      <a:pt x="0" y="4"/>
                    </a:lnTo>
                    <a:lnTo>
                      <a:pt x="1277" y="2686"/>
                    </a:lnTo>
                    <a:lnTo>
                      <a:pt x="1277" y="2596"/>
                    </a:lnTo>
                    <a:lnTo>
                      <a:pt x="41" y="0"/>
                    </a:lnTo>
                    <a:lnTo>
                      <a:pt x="4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32" name="Freeform 64"/>
              <p:cNvSpPr>
                <a:spLocks/>
              </p:cNvSpPr>
              <p:nvPr userDrawn="1"/>
            </p:nvSpPr>
            <p:spPr bwMode="hidden">
              <a:xfrm>
                <a:off x="4770" y="1039"/>
                <a:ext cx="988" cy="1730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7"/>
                  </a:cxn>
                  <a:cxn ang="0">
                    <a:pos x="988" y="1730"/>
                  </a:cxn>
                  <a:cxn ang="0">
                    <a:pos x="988" y="1653"/>
                  </a:cxn>
                  <a:cxn ang="0">
                    <a:pos x="40" y="0"/>
                  </a:cxn>
                  <a:cxn ang="0">
                    <a:pos x="16" y="0"/>
                  </a:cxn>
                  <a:cxn ang="0">
                    <a:pos x="16" y="0"/>
                  </a:cxn>
                </a:cxnLst>
                <a:rect l="0" t="0" r="r" b="b"/>
                <a:pathLst>
                  <a:path w="988" h="1730">
                    <a:moveTo>
                      <a:pt x="16" y="0"/>
                    </a:moveTo>
                    <a:lnTo>
                      <a:pt x="0" y="7"/>
                    </a:lnTo>
                    <a:lnTo>
                      <a:pt x="988" y="1730"/>
                    </a:lnTo>
                    <a:lnTo>
                      <a:pt x="988" y="1653"/>
                    </a:lnTo>
                    <a:lnTo>
                      <a:pt x="40" y="0"/>
                    </a:lnTo>
                    <a:lnTo>
                      <a:pt x="16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33" name="Freeform 65"/>
              <p:cNvSpPr>
                <a:spLocks/>
              </p:cNvSpPr>
              <p:nvPr userDrawn="1"/>
            </p:nvSpPr>
            <p:spPr bwMode="hidden">
              <a:xfrm>
                <a:off x="5088" y="1039"/>
                <a:ext cx="670" cy="99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4"/>
                  </a:cxn>
                  <a:cxn ang="0">
                    <a:pos x="670" y="997"/>
                  </a:cxn>
                  <a:cxn ang="0">
                    <a:pos x="670" y="92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670" h="997">
                    <a:moveTo>
                      <a:pt x="22" y="0"/>
                    </a:moveTo>
                    <a:lnTo>
                      <a:pt x="0" y="4"/>
                    </a:lnTo>
                    <a:lnTo>
                      <a:pt x="670" y="997"/>
                    </a:lnTo>
                    <a:lnTo>
                      <a:pt x="670" y="92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34" name="Freeform 66"/>
              <p:cNvSpPr>
                <a:spLocks/>
              </p:cNvSpPr>
              <p:nvPr userDrawn="1"/>
            </p:nvSpPr>
            <p:spPr bwMode="hidden">
              <a:xfrm>
                <a:off x="5412" y="1039"/>
                <a:ext cx="346" cy="48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7"/>
                  </a:cxn>
                  <a:cxn ang="0">
                    <a:pos x="346" y="487"/>
                  </a:cxn>
                  <a:cxn ang="0">
                    <a:pos x="346" y="41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346" h="487">
                    <a:moveTo>
                      <a:pt x="22" y="0"/>
                    </a:moveTo>
                    <a:lnTo>
                      <a:pt x="0" y="7"/>
                    </a:lnTo>
                    <a:lnTo>
                      <a:pt x="346" y="487"/>
                    </a:lnTo>
                    <a:lnTo>
                      <a:pt x="346" y="41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58435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273050"/>
            <a:ext cx="82264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8436" name="Rectangle 6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5613" y="624205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58437" name="Rectangle 6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2050"/>
            <a:ext cx="2895600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58438" name="Rectangle 7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205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F91D3C07-6EF9-4B73-A5B7-4953EC288275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8439" name="Rectangle 7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5613" y="1598613"/>
            <a:ext cx="8226425" cy="449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84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84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autoRev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44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35"/>
                                        </p:tgtEl>
                                      </p:cBhvr>
                                      <p:to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84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84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84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84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84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84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84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84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84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84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84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84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84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84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4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84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84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4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84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84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4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84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84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4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84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84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4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435" grpId="0"/>
      <p:bldP spid="58435" grpId="1"/>
      <p:bldP spid="58435" grpId="2"/>
      <p:bldP spid="5843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4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43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43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3" presetClass="entr" presetSubtype="16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4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43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43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23" presetClass="entr" presetSubtype="16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4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43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43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23" presetClass="entr" presetSubtype="16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4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43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43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23" presetClass="entr" presetSubtype="16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4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43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43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8439" grpId="1" build="allAtOnce">
        <p:tmplLst>
          <p:tmpl lvl="1">
            <p:tnLst>
              <p:par>
                <p:cTn presetID="23" presetClass="exit" presetSubtype="32" fill="hold" nodeType="withEffect">
                  <p:stCondLst>
                    <p:cond delay="0"/>
                  </p:stCondLst>
                  <p:childTnLst>
                    <p:anim calcmode="lin" valueType="num">
                      <p:cBhvr>
                        <p:cTn dur="500" fill="hold"/>
                        <p:tgtEl>
                          <p:spTgt spid="5843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ppt_w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43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ppt_h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584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23" presetClass="exit" presetSubtype="32" fill="hold" nodeType="withEffect">
                  <p:stCondLst>
                    <p:cond delay="0"/>
                  </p:stCondLst>
                  <p:childTnLst>
                    <p:anim calcmode="lin" valueType="num">
                      <p:cBhvr>
                        <p:cTn dur="500" fill="hold"/>
                        <p:tgtEl>
                          <p:spTgt spid="5843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ppt_w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43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ppt_h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584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23" presetClass="exit" presetSubtype="32" fill="hold" nodeType="withEffect">
                  <p:stCondLst>
                    <p:cond delay="0"/>
                  </p:stCondLst>
                  <p:childTnLst>
                    <p:anim calcmode="lin" valueType="num">
                      <p:cBhvr>
                        <p:cTn dur="500" fill="hold"/>
                        <p:tgtEl>
                          <p:spTgt spid="5843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ppt_w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43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ppt_h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584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23" presetClass="exit" presetSubtype="32" fill="hold" nodeType="withEffect">
                  <p:stCondLst>
                    <p:cond delay="0"/>
                  </p:stCondLst>
                  <p:childTnLst>
                    <p:anim calcmode="lin" valueType="num">
                      <p:cBhvr>
                        <p:cTn dur="500" fill="hold"/>
                        <p:tgtEl>
                          <p:spTgt spid="5843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ppt_w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43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ppt_h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584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23" presetClass="exit" presetSubtype="32" fill="hold" nodeType="withEffect">
                  <p:stCondLst>
                    <p:cond delay="0"/>
                  </p:stCondLst>
                  <p:childTnLst>
                    <p:anim calcmode="lin" valueType="num">
                      <p:cBhvr>
                        <p:cTn dur="500" fill="hold"/>
                        <p:tgtEl>
                          <p:spTgt spid="5843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ppt_w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43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ppt_h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584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27088" y="3284538"/>
            <a:ext cx="7772400" cy="1431925"/>
          </a:xfrm>
        </p:spPr>
        <p:txBody>
          <a:bodyPr/>
          <a:lstStyle/>
          <a:p>
            <a:r>
              <a:rPr lang="en-US" sz="9600"/>
              <a:t/>
            </a:r>
            <a:br>
              <a:rPr lang="en-US" sz="9600"/>
            </a:br>
            <a:r>
              <a:rPr lang="en-US" sz="9600"/>
              <a:t/>
            </a:r>
            <a:br>
              <a:rPr lang="en-US" sz="9600"/>
            </a:br>
            <a:r>
              <a:rPr lang="en-US" sz="9600"/>
              <a:t/>
            </a:r>
            <a:br>
              <a:rPr lang="en-US" sz="9600"/>
            </a:br>
            <a:r>
              <a:rPr lang="en-US" sz="9600"/>
              <a:t/>
            </a:r>
            <a:br>
              <a:rPr lang="en-US" sz="9600"/>
            </a:br>
            <a:r>
              <a:rPr lang="en-US" sz="9600"/>
              <a:t/>
            </a:r>
            <a:br>
              <a:rPr lang="en-US" sz="9600"/>
            </a:br>
            <a:r>
              <a:rPr lang="en-US" sz="9600"/>
              <a:t/>
            </a:r>
            <a:br>
              <a:rPr lang="en-US" sz="9600"/>
            </a:br>
            <a:r>
              <a:rPr lang="en-US" sz="9600"/>
              <a:t/>
            </a:r>
            <a:br>
              <a:rPr lang="en-US" sz="9600"/>
            </a:br>
            <a:r>
              <a:rPr lang="en-US" sz="9600"/>
              <a:t/>
            </a:r>
            <a:br>
              <a:rPr lang="en-US" sz="9600"/>
            </a:br>
            <a:r>
              <a:rPr lang="en-US" sz="9600"/>
              <a:t/>
            </a:r>
            <a:br>
              <a:rPr lang="en-US" sz="9600"/>
            </a:br>
            <a:r>
              <a:rPr lang="en-US" sz="9600"/>
              <a:t/>
            </a:r>
            <a:br>
              <a:rPr lang="en-US" sz="9600"/>
            </a:br>
            <a:r>
              <a:rPr lang="en-US" sz="9600"/>
              <a:t>London’s places of</a:t>
            </a:r>
            <a:br>
              <a:rPr lang="en-US" sz="9600"/>
            </a:br>
            <a:r>
              <a:rPr lang="en-US" sz="9600"/>
              <a:t>interest</a:t>
            </a:r>
            <a:endParaRPr lang="ru-RU" sz="96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58888" y="5445125"/>
            <a:ext cx="6400800" cy="17526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5604" name="Picture 4" descr="map_london_m_circ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350"/>
            <a:ext cx="8893175" cy="633730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2" name="Picture 4" descr="0207_london_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981075"/>
            <a:ext cx="7620000" cy="5715000"/>
          </a:xfrm>
          <a:prstGeom prst="rect">
            <a:avLst/>
          </a:prstGeom>
          <a:noFill/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7" name="Picture 5" descr="Букингемский дворец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1628775"/>
            <a:ext cx="8135937" cy="5003800"/>
          </a:xfrm>
          <a:prstGeom prst="rect">
            <a:avLst/>
          </a:prstGeom>
          <a:noFill/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5068888"/>
          </a:xfrm>
        </p:spPr>
        <p:txBody>
          <a:bodyPr/>
          <a:lstStyle/>
          <a:p>
            <a:endParaRPr lang="en-US"/>
          </a:p>
        </p:txBody>
      </p:sp>
      <p:pic>
        <p:nvPicPr>
          <p:cNvPr id="12293" name="Picture 5" descr="0_7814_45b5752_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338263"/>
            <a:ext cx="8785225" cy="5330825"/>
          </a:xfrm>
          <a:prstGeom prst="rect">
            <a:avLst/>
          </a:prstGeom>
          <a:noFill/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Rectangle 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23" name="Picture 7" descr="7709211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41438"/>
            <a:ext cx="9144000" cy="5233987"/>
          </a:xfrm>
          <a:prstGeom prst="rect">
            <a:avLst/>
          </a:prstGeom>
          <a:noFill/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5613" y="273050"/>
            <a:ext cx="8226425" cy="627063"/>
          </a:xfrm>
        </p:spPr>
        <p:txBody>
          <a:bodyPr/>
          <a:lstStyle/>
          <a:p>
            <a:r>
              <a:rPr lang="en-US" sz="4000" dirty="0" smtClean="0"/>
              <a:t> </a:t>
            </a:r>
            <a:endParaRPr lang="ru-RU" sz="4000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9" name="Picture 5" descr="Тауэр, Белая Башн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1052513"/>
            <a:ext cx="7993062" cy="5805487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тка с тенью">
  <a:themeElements>
    <a:clrScheme name="Сетка с тенью 4">
      <a:dk1>
        <a:srgbClr val="6B6B99"/>
      </a:dk1>
      <a:lt1>
        <a:srgbClr val="EAEAEA"/>
      </a:lt1>
      <a:dk2>
        <a:srgbClr val="666699"/>
      </a:dk2>
      <a:lt2>
        <a:srgbClr val="CCECFF"/>
      </a:lt2>
      <a:accent1>
        <a:srgbClr val="00CC66"/>
      </a:accent1>
      <a:accent2>
        <a:srgbClr val="54547A"/>
      </a:accent2>
      <a:accent3>
        <a:srgbClr val="B8B8CA"/>
      </a:accent3>
      <a:accent4>
        <a:srgbClr val="C8C8C8"/>
      </a:accent4>
      <a:accent5>
        <a:srgbClr val="AAE2B8"/>
      </a:accent5>
      <a:accent6>
        <a:srgbClr val="4B4B6E"/>
      </a:accent6>
      <a:hlink>
        <a:srgbClr val="65B2FF"/>
      </a:hlink>
      <a:folHlink>
        <a:srgbClr val="9900FF"/>
      </a:folHlink>
    </a:clrScheme>
    <a:fontScheme name="Сетка с тень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етка с тенью 1">
        <a:dk1>
          <a:srgbClr val="7E0000"/>
        </a:dk1>
        <a:lt1>
          <a:srgbClr val="FFFFFF"/>
        </a:lt1>
        <a:dk2>
          <a:srgbClr val="800000"/>
        </a:dk2>
        <a:lt2>
          <a:srgbClr val="FCF0B2"/>
        </a:lt2>
        <a:accent1>
          <a:srgbClr val="C5543D"/>
        </a:accent1>
        <a:accent2>
          <a:srgbClr val="660000"/>
        </a:accent2>
        <a:accent3>
          <a:srgbClr val="C0AAAA"/>
        </a:accent3>
        <a:accent4>
          <a:srgbClr val="DADADA"/>
        </a:accent4>
        <a:accent5>
          <a:srgbClr val="DFB3AF"/>
        </a:accent5>
        <a:accent6>
          <a:srgbClr val="5C0000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2">
        <a:dk1>
          <a:srgbClr val="000066"/>
        </a:dk1>
        <a:lt1>
          <a:srgbClr val="FFFFFF"/>
        </a:lt1>
        <a:dk2>
          <a:srgbClr val="000066"/>
        </a:dk2>
        <a:lt2>
          <a:srgbClr val="B2B8C8"/>
        </a:lt2>
        <a:accent1>
          <a:srgbClr val="008080"/>
        </a:accent1>
        <a:accent2>
          <a:srgbClr val="00004E"/>
        </a:accent2>
        <a:accent3>
          <a:srgbClr val="AAAAB8"/>
        </a:accent3>
        <a:accent4>
          <a:srgbClr val="DADADA"/>
        </a:accent4>
        <a:accent5>
          <a:srgbClr val="AAC0C0"/>
        </a:accent5>
        <a:accent6>
          <a:srgbClr val="000046"/>
        </a:accent6>
        <a:hlink>
          <a:srgbClr val="00FFCC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3">
        <a:dk1>
          <a:srgbClr val="010199"/>
        </a:dk1>
        <a:lt1>
          <a:srgbClr val="FFFFFF"/>
        </a:lt1>
        <a:dk2>
          <a:srgbClr val="000099"/>
        </a:dk2>
        <a:lt2>
          <a:srgbClr val="CCFFFF"/>
        </a:lt2>
        <a:accent1>
          <a:srgbClr val="00C600"/>
        </a:accent1>
        <a:accent2>
          <a:srgbClr val="01017D"/>
        </a:accent2>
        <a:accent3>
          <a:srgbClr val="AAAACA"/>
        </a:accent3>
        <a:accent4>
          <a:srgbClr val="DADADA"/>
        </a:accent4>
        <a:accent5>
          <a:srgbClr val="AADFAA"/>
        </a:accent5>
        <a:accent6>
          <a:srgbClr val="010171"/>
        </a:accent6>
        <a:hlink>
          <a:srgbClr val="FFE701"/>
        </a:hlink>
        <a:folHlink>
          <a:srgbClr val="33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4">
        <a:dk1>
          <a:srgbClr val="6B6B99"/>
        </a:dk1>
        <a:lt1>
          <a:srgbClr val="EAEAEA"/>
        </a:lt1>
        <a:dk2>
          <a:srgbClr val="666699"/>
        </a:dk2>
        <a:lt2>
          <a:srgbClr val="CCECFF"/>
        </a:lt2>
        <a:accent1>
          <a:srgbClr val="00CC66"/>
        </a:accent1>
        <a:accent2>
          <a:srgbClr val="54547A"/>
        </a:accent2>
        <a:accent3>
          <a:srgbClr val="B8B8CA"/>
        </a:accent3>
        <a:accent4>
          <a:srgbClr val="C8C8C8"/>
        </a:accent4>
        <a:accent5>
          <a:srgbClr val="AAE2B8"/>
        </a:accent5>
        <a:accent6>
          <a:srgbClr val="4B4B6E"/>
        </a:accent6>
        <a:hlink>
          <a:srgbClr val="65B2FF"/>
        </a:hlink>
        <a:folHlink>
          <a:srgbClr val="99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5">
        <a:dk1>
          <a:srgbClr val="00827F"/>
        </a:dk1>
        <a:lt1>
          <a:srgbClr val="FFFFFF"/>
        </a:lt1>
        <a:dk2>
          <a:srgbClr val="008080"/>
        </a:dk2>
        <a:lt2>
          <a:srgbClr val="FFFFCC"/>
        </a:lt2>
        <a:accent1>
          <a:srgbClr val="6D6FC7"/>
        </a:accent1>
        <a:accent2>
          <a:srgbClr val="006462"/>
        </a:accent2>
        <a:accent3>
          <a:srgbClr val="AAC0C0"/>
        </a:accent3>
        <a:accent4>
          <a:srgbClr val="DADADA"/>
        </a:accent4>
        <a:accent5>
          <a:srgbClr val="BABBE0"/>
        </a:accent5>
        <a:accent6>
          <a:srgbClr val="005A58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6">
        <a:dk1>
          <a:srgbClr val="4D4D4D"/>
        </a:dk1>
        <a:lt1>
          <a:srgbClr val="FFFFFF"/>
        </a:lt1>
        <a:dk2>
          <a:srgbClr val="525252"/>
        </a:dk2>
        <a:lt2>
          <a:srgbClr val="C0C0C0"/>
        </a:lt2>
        <a:accent1>
          <a:srgbClr val="527C3A"/>
        </a:accent1>
        <a:accent2>
          <a:srgbClr val="444444"/>
        </a:accent2>
        <a:accent3>
          <a:srgbClr val="B3B3B3"/>
        </a:accent3>
        <a:accent4>
          <a:srgbClr val="DADADA"/>
        </a:accent4>
        <a:accent5>
          <a:srgbClr val="B3BFAE"/>
        </a:accent5>
        <a:accent6>
          <a:srgbClr val="3D3D3D"/>
        </a:accent6>
        <a:hlink>
          <a:srgbClr val="FAC458"/>
        </a:hlink>
        <a:folHlink>
          <a:srgbClr val="C7780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7">
        <a:dk1>
          <a:srgbClr val="516032"/>
        </a:dk1>
        <a:lt1>
          <a:srgbClr val="FFFFFF"/>
        </a:lt1>
        <a:dk2>
          <a:srgbClr val="546434"/>
        </a:dk2>
        <a:lt2>
          <a:srgbClr val="B2B68A"/>
        </a:lt2>
        <a:accent1>
          <a:srgbClr val="7D8C70"/>
        </a:accent1>
        <a:accent2>
          <a:srgbClr val="414E28"/>
        </a:accent2>
        <a:accent3>
          <a:srgbClr val="B3B8AE"/>
        </a:accent3>
        <a:accent4>
          <a:srgbClr val="DADADA"/>
        </a:accent4>
        <a:accent5>
          <a:srgbClr val="BFC5BB"/>
        </a:accent5>
        <a:accent6>
          <a:srgbClr val="3A4623"/>
        </a:accent6>
        <a:hlink>
          <a:srgbClr val="80C579"/>
        </a:hlink>
        <a:folHlink>
          <a:srgbClr val="7FADA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8">
        <a:dk1>
          <a:srgbClr val="D1CC00"/>
        </a:dk1>
        <a:lt1>
          <a:srgbClr val="FFFFFF"/>
        </a:lt1>
        <a:dk2>
          <a:srgbClr val="CCCC00"/>
        </a:dk2>
        <a:lt2>
          <a:srgbClr val="F3F5B1"/>
        </a:lt2>
        <a:accent1>
          <a:srgbClr val="808000"/>
        </a:accent1>
        <a:accent2>
          <a:srgbClr val="AEAA00"/>
        </a:accent2>
        <a:accent3>
          <a:srgbClr val="E2E2AA"/>
        </a:accent3>
        <a:accent4>
          <a:srgbClr val="DADADA"/>
        </a:accent4>
        <a:accent5>
          <a:srgbClr val="C0C0AA"/>
        </a:accent5>
        <a:accent6>
          <a:srgbClr val="9D9A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9">
        <a:dk1>
          <a:srgbClr val="000000"/>
        </a:dk1>
        <a:lt1>
          <a:srgbClr val="F8F8F8"/>
        </a:lt1>
        <a:dk2>
          <a:srgbClr val="336600"/>
        </a:dk2>
        <a:lt2>
          <a:srgbClr val="FBFBFB"/>
        </a:lt2>
        <a:accent1>
          <a:srgbClr val="009900"/>
        </a:accent1>
        <a:accent2>
          <a:srgbClr val="C6C6C6"/>
        </a:accent2>
        <a:accent3>
          <a:srgbClr val="FBFBFB"/>
        </a:accent3>
        <a:accent4>
          <a:srgbClr val="000000"/>
        </a:accent4>
        <a:accent5>
          <a:srgbClr val="AACAAA"/>
        </a:accent5>
        <a:accent6>
          <a:srgbClr val="B3B3B3"/>
        </a:accent6>
        <a:hlink>
          <a:srgbClr val="0066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Fading Grid</Template>
  <TotalTime>45</TotalTime>
  <Words>1</Words>
  <Application>Microsoft Office PowerPoint</Application>
  <PresentationFormat>On-screen Show (4:3)</PresentationFormat>
  <Paragraphs>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Times New Roman</vt:lpstr>
      <vt:lpstr>Wingdings</vt:lpstr>
      <vt:lpstr>Сетка с тенью</vt:lpstr>
      <vt:lpstr>          London’s places of interest</vt:lpstr>
      <vt:lpstr>Slide 2</vt:lpstr>
      <vt:lpstr>Slide 3</vt:lpstr>
      <vt:lpstr>Slide 4</vt:lpstr>
      <vt:lpstr>Slide 5</vt:lpstr>
      <vt:lpstr>Slide 6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London</dc:title>
  <dc:creator>катя</dc:creator>
  <cp:lastModifiedBy>Owner</cp:lastModifiedBy>
  <cp:revision>5</cp:revision>
  <dcterms:created xsi:type="dcterms:W3CDTF">2010-01-18T05:54:49Z</dcterms:created>
  <dcterms:modified xsi:type="dcterms:W3CDTF">2011-10-28T18:01:45Z</dcterms:modified>
</cp:coreProperties>
</file>