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64" r:id="rId6"/>
    <p:sldId id="265" r:id="rId7"/>
    <p:sldId id="266" r:id="rId8"/>
    <p:sldId id="267" r:id="rId9"/>
    <p:sldId id="268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2" autoAdjust="0"/>
    <p:restoredTop sz="94660"/>
  </p:normalViewPr>
  <p:slideViewPr>
    <p:cSldViewPr>
      <p:cViewPr varScale="1">
        <p:scale>
          <a:sx n="96" d="100"/>
          <a:sy n="96" d="100"/>
        </p:scale>
        <p:origin x="-3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54582B-7A4C-4FEA-B903-C100B931FBA0}" type="doc">
      <dgm:prSet loTypeId="urn:microsoft.com/office/officeart/2005/8/layout/chevron2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89905C22-5E7C-4398-ABD4-111B67A13980}">
      <dgm:prSet phldrT="[Текст]"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</a:rPr>
            <a:t>1</a:t>
          </a:r>
          <a:endParaRPr lang="ru-RU" b="1" dirty="0">
            <a:solidFill>
              <a:schemeClr val="bg2">
                <a:lumMod val="25000"/>
              </a:schemeClr>
            </a:solidFill>
          </a:endParaRPr>
        </a:p>
      </dgm:t>
    </dgm:pt>
    <dgm:pt modelId="{CF770816-2864-4278-893A-5A73E883B4C1}" type="parTrans" cxnId="{01F12E4F-AB0C-407A-945A-674AA33908C5}">
      <dgm:prSet/>
      <dgm:spPr/>
      <dgm:t>
        <a:bodyPr/>
        <a:lstStyle/>
        <a:p>
          <a:endParaRPr lang="ru-RU"/>
        </a:p>
      </dgm:t>
    </dgm:pt>
    <dgm:pt modelId="{717B7A2D-9834-4000-9F2F-1A38195E51FE}" type="sibTrans" cxnId="{01F12E4F-AB0C-407A-945A-674AA33908C5}">
      <dgm:prSet/>
      <dgm:spPr/>
      <dgm:t>
        <a:bodyPr/>
        <a:lstStyle/>
        <a:p>
          <a:endParaRPr lang="ru-RU"/>
        </a:p>
      </dgm:t>
    </dgm:pt>
    <dgm:pt modelId="{57776719-1591-475A-9EA5-85531A4C3118}">
      <dgm:prSet phldrT="[Текст]"/>
      <dgm:spPr/>
      <dgm:t>
        <a:bodyPr/>
        <a:lstStyle/>
        <a:p>
          <a:r>
            <a:rPr lang="ru-RU" b="1" dirty="0" err="1" smtClean="0">
              <a:solidFill>
                <a:schemeClr val="bg2">
                  <a:lumMod val="25000"/>
                </a:schemeClr>
              </a:solidFill>
            </a:rPr>
            <a:t>Кликаем</a:t>
          </a:r>
          <a:r>
            <a:rPr lang="ru-RU" b="1" dirty="0" smtClean="0">
              <a:solidFill>
                <a:schemeClr val="bg2">
                  <a:lumMod val="25000"/>
                </a:schemeClr>
              </a:solidFill>
            </a:rPr>
            <a:t> мышкой на любой глобус, он исчезает, появляется рисунок материка</a:t>
          </a:r>
          <a:endParaRPr lang="ru-RU" b="1" dirty="0">
            <a:solidFill>
              <a:schemeClr val="bg2">
                <a:lumMod val="25000"/>
              </a:schemeClr>
            </a:solidFill>
          </a:endParaRPr>
        </a:p>
      </dgm:t>
    </dgm:pt>
    <dgm:pt modelId="{13CF9803-B145-40B5-BF4E-64514EA30616}" type="parTrans" cxnId="{BB360859-B59E-452D-AED2-021822963E6D}">
      <dgm:prSet/>
      <dgm:spPr/>
      <dgm:t>
        <a:bodyPr/>
        <a:lstStyle/>
        <a:p>
          <a:endParaRPr lang="ru-RU"/>
        </a:p>
      </dgm:t>
    </dgm:pt>
    <dgm:pt modelId="{EAF078F3-7B7A-4A6E-8B8F-D49D7ADF36FF}" type="sibTrans" cxnId="{BB360859-B59E-452D-AED2-021822963E6D}">
      <dgm:prSet/>
      <dgm:spPr/>
      <dgm:t>
        <a:bodyPr/>
        <a:lstStyle/>
        <a:p>
          <a:endParaRPr lang="ru-RU"/>
        </a:p>
      </dgm:t>
    </dgm:pt>
    <dgm:pt modelId="{E0DEAD78-D55A-48C9-8993-6527152919F6}">
      <dgm:prSet phldrT="[Текст]" phldr="1"/>
      <dgm:spPr/>
      <dgm:t>
        <a:bodyPr/>
        <a:lstStyle/>
        <a:p>
          <a:endParaRPr lang="ru-RU"/>
        </a:p>
      </dgm:t>
    </dgm:pt>
    <dgm:pt modelId="{7CD0FAFF-3A23-4B54-B1A7-3FE99245B23E}" type="parTrans" cxnId="{9C3CB4E7-F68A-4F24-9E3C-48186AAC235A}">
      <dgm:prSet/>
      <dgm:spPr/>
      <dgm:t>
        <a:bodyPr/>
        <a:lstStyle/>
        <a:p>
          <a:endParaRPr lang="ru-RU"/>
        </a:p>
      </dgm:t>
    </dgm:pt>
    <dgm:pt modelId="{32559776-FA01-4FCF-A1C3-C31488409C10}" type="sibTrans" cxnId="{9C3CB4E7-F68A-4F24-9E3C-48186AAC235A}">
      <dgm:prSet/>
      <dgm:spPr/>
      <dgm:t>
        <a:bodyPr/>
        <a:lstStyle/>
        <a:p>
          <a:endParaRPr lang="ru-RU"/>
        </a:p>
      </dgm:t>
    </dgm:pt>
    <dgm:pt modelId="{E2002A05-8646-46B6-91D7-ACD5426C947F}">
      <dgm:prSet phldrT="[Текст]"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</a:rPr>
            <a:t>2</a:t>
          </a:r>
          <a:endParaRPr lang="ru-RU" b="1" dirty="0">
            <a:solidFill>
              <a:schemeClr val="bg2">
                <a:lumMod val="25000"/>
              </a:schemeClr>
            </a:solidFill>
          </a:endParaRPr>
        </a:p>
      </dgm:t>
    </dgm:pt>
    <dgm:pt modelId="{2B2612A9-0EA8-4F99-B92B-0B48E2E3AB64}" type="parTrans" cxnId="{7DE581CD-CC0C-408E-A8B0-ED9C0BB64491}">
      <dgm:prSet/>
      <dgm:spPr/>
      <dgm:t>
        <a:bodyPr/>
        <a:lstStyle/>
        <a:p>
          <a:endParaRPr lang="ru-RU"/>
        </a:p>
      </dgm:t>
    </dgm:pt>
    <dgm:pt modelId="{27A2C19E-6093-4328-BE2B-7B5E6FFDD06D}" type="sibTrans" cxnId="{7DE581CD-CC0C-408E-A8B0-ED9C0BB64491}">
      <dgm:prSet/>
      <dgm:spPr/>
      <dgm:t>
        <a:bodyPr/>
        <a:lstStyle/>
        <a:p>
          <a:endParaRPr lang="ru-RU"/>
        </a:p>
      </dgm:t>
    </dgm:pt>
    <dgm:pt modelId="{2E3979B4-13CA-4C10-8C8A-B8A1018525D6}">
      <dgm:prSet phldrT="[Текст]"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</a:rPr>
            <a:t>Называем этот материк и ,нажав на рисунок , переходим к вопросу</a:t>
          </a:r>
          <a:endParaRPr lang="ru-RU" b="1" dirty="0"/>
        </a:p>
      </dgm:t>
    </dgm:pt>
    <dgm:pt modelId="{06B52175-0384-47A2-AB0F-944AB5AC11E6}" type="parTrans" cxnId="{8B1262D9-14EA-4538-87C3-43E0FCB873DC}">
      <dgm:prSet/>
      <dgm:spPr/>
      <dgm:t>
        <a:bodyPr/>
        <a:lstStyle/>
        <a:p>
          <a:endParaRPr lang="ru-RU"/>
        </a:p>
      </dgm:t>
    </dgm:pt>
    <dgm:pt modelId="{3EED9D44-4D10-4FC9-AF89-91E4E1370EAD}" type="sibTrans" cxnId="{8B1262D9-14EA-4538-87C3-43E0FCB873DC}">
      <dgm:prSet/>
      <dgm:spPr/>
      <dgm:t>
        <a:bodyPr/>
        <a:lstStyle/>
        <a:p>
          <a:endParaRPr lang="ru-RU"/>
        </a:p>
      </dgm:t>
    </dgm:pt>
    <dgm:pt modelId="{B86A3A18-D6B2-47D6-8507-DDD923FF0A7F}">
      <dgm:prSet phldrT="[Текст]"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</a:rPr>
            <a:t>3</a:t>
          </a:r>
          <a:endParaRPr lang="ru-RU" b="1" dirty="0">
            <a:solidFill>
              <a:schemeClr val="bg2">
                <a:lumMod val="25000"/>
              </a:schemeClr>
            </a:solidFill>
          </a:endParaRPr>
        </a:p>
      </dgm:t>
    </dgm:pt>
    <dgm:pt modelId="{5A8CCF3F-0CFA-4D2C-8B94-C0EB6440BC49}" type="parTrans" cxnId="{02F59E38-7B91-41D9-9F60-87CBF1A84493}">
      <dgm:prSet/>
      <dgm:spPr/>
      <dgm:t>
        <a:bodyPr/>
        <a:lstStyle/>
        <a:p>
          <a:endParaRPr lang="ru-RU"/>
        </a:p>
      </dgm:t>
    </dgm:pt>
    <dgm:pt modelId="{0AF34872-36E0-4766-BB09-C78DACDFF846}" type="sibTrans" cxnId="{02F59E38-7B91-41D9-9F60-87CBF1A84493}">
      <dgm:prSet/>
      <dgm:spPr/>
      <dgm:t>
        <a:bodyPr/>
        <a:lstStyle/>
        <a:p>
          <a:endParaRPr lang="ru-RU"/>
        </a:p>
      </dgm:t>
    </dgm:pt>
    <dgm:pt modelId="{F6CA6BC9-4215-4FCF-8FF2-663C98C70943}">
      <dgm:prSet phldrT="[Текст]"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</a:rPr>
            <a:t>Нажав на вопрос –появляется ответ</a:t>
          </a:r>
          <a:endParaRPr lang="ru-RU" b="1" dirty="0">
            <a:solidFill>
              <a:schemeClr val="bg2">
                <a:lumMod val="25000"/>
              </a:schemeClr>
            </a:solidFill>
          </a:endParaRPr>
        </a:p>
      </dgm:t>
    </dgm:pt>
    <dgm:pt modelId="{15CC3822-0A9F-4F81-8E18-227D720E03BF}" type="parTrans" cxnId="{F84C06BC-9761-48DB-8088-9279219CFF61}">
      <dgm:prSet/>
      <dgm:spPr/>
      <dgm:t>
        <a:bodyPr/>
        <a:lstStyle/>
        <a:p>
          <a:endParaRPr lang="ru-RU"/>
        </a:p>
      </dgm:t>
    </dgm:pt>
    <dgm:pt modelId="{F7051090-EABA-43AF-9032-0B524649A2FE}" type="sibTrans" cxnId="{F84C06BC-9761-48DB-8088-9279219CFF61}">
      <dgm:prSet/>
      <dgm:spPr/>
      <dgm:t>
        <a:bodyPr/>
        <a:lstStyle/>
        <a:p>
          <a:endParaRPr lang="ru-RU"/>
        </a:p>
      </dgm:t>
    </dgm:pt>
    <dgm:pt modelId="{7877A163-A9CB-42F0-B713-D66D9492ED11}">
      <dgm:prSet phldrT="[Текст]" phldr="1"/>
      <dgm:spPr/>
      <dgm:t>
        <a:bodyPr/>
        <a:lstStyle/>
        <a:p>
          <a:endParaRPr lang="ru-RU"/>
        </a:p>
      </dgm:t>
    </dgm:pt>
    <dgm:pt modelId="{8E06D63A-D4BB-47ED-8E2B-9541C9D24947}" type="parTrans" cxnId="{6777EA21-5134-4EE0-95B5-5D3DEF79A9DC}">
      <dgm:prSet/>
      <dgm:spPr/>
      <dgm:t>
        <a:bodyPr/>
        <a:lstStyle/>
        <a:p>
          <a:endParaRPr lang="ru-RU"/>
        </a:p>
      </dgm:t>
    </dgm:pt>
    <dgm:pt modelId="{EB4AF68F-296F-407D-847F-2E075E1290D2}" type="sibTrans" cxnId="{6777EA21-5134-4EE0-95B5-5D3DEF79A9DC}">
      <dgm:prSet/>
      <dgm:spPr/>
      <dgm:t>
        <a:bodyPr/>
        <a:lstStyle/>
        <a:p>
          <a:endParaRPr lang="ru-RU"/>
        </a:p>
      </dgm:t>
    </dgm:pt>
    <dgm:pt modelId="{18FFB255-CC17-4875-84A2-1628C63A1BEB}" type="pres">
      <dgm:prSet presAssocID="{FB54582B-7A4C-4FEA-B903-C100B931FBA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502673-7C8C-42AB-B66F-B9AF0C5DE638}" type="pres">
      <dgm:prSet presAssocID="{89905C22-5E7C-4398-ABD4-111B67A13980}" presName="composite" presStyleCnt="0"/>
      <dgm:spPr/>
    </dgm:pt>
    <dgm:pt modelId="{638AAC7E-2130-43C0-B421-EC2D9D6B5896}" type="pres">
      <dgm:prSet presAssocID="{89905C22-5E7C-4398-ABD4-111B67A1398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0A4585-F14F-4557-AC73-9F7AF29FED6E}" type="pres">
      <dgm:prSet presAssocID="{89905C22-5E7C-4398-ABD4-111B67A13980}" presName="descendantText" presStyleLbl="alignAcc1" presStyleIdx="0" presStyleCnt="3" custLinFactNeighborX="-143" custLinFactNeighborY="-59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A846E5-7CD7-46F5-8EA2-5443DC0BA4D2}" type="pres">
      <dgm:prSet presAssocID="{717B7A2D-9834-4000-9F2F-1A38195E51FE}" presName="sp" presStyleCnt="0"/>
      <dgm:spPr/>
    </dgm:pt>
    <dgm:pt modelId="{33231CD1-554C-4CF4-A130-8B7A453385EE}" type="pres">
      <dgm:prSet presAssocID="{E2002A05-8646-46B6-91D7-ACD5426C947F}" presName="composite" presStyleCnt="0"/>
      <dgm:spPr/>
    </dgm:pt>
    <dgm:pt modelId="{212FBF2C-B9D6-44D2-A0AF-28311EB9CFE1}" type="pres">
      <dgm:prSet presAssocID="{E2002A05-8646-46B6-91D7-ACD5426C947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3C482A-AFAD-4F0E-9235-62337772B5A2}" type="pres">
      <dgm:prSet presAssocID="{E2002A05-8646-46B6-91D7-ACD5426C947F}" presName="descendantText" presStyleLbl="alignAcc1" presStyleIdx="1" presStyleCnt="3" custLinFactNeighborX="-143" custLinFactNeighborY="-51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A12CD3-3339-42C8-9016-4C692B9A380B}" type="pres">
      <dgm:prSet presAssocID="{27A2C19E-6093-4328-BE2B-7B5E6FFDD06D}" presName="sp" presStyleCnt="0"/>
      <dgm:spPr/>
    </dgm:pt>
    <dgm:pt modelId="{9939FB96-5A74-4C88-AE48-D57A5CD2D929}" type="pres">
      <dgm:prSet presAssocID="{B86A3A18-D6B2-47D6-8507-DDD923FF0A7F}" presName="composite" presStyleCnt="0"/>
      <dgm:spPr/>
    </dgm:pt>
    <dgm:pt modelId="{A117C452-86C2-4694-8CDD-A6AD1F0519C1}" type="pres">
      <dgm:prSet presAssocID="{B86A3A18-D6B2-47D6-8507-DDD923FF0A7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B363A6-DD38-4429-9938-4A3F42EA6E9D}" type="pres">
      <dgm:prSet presAssocID="{B86A3A18-D6B2-47D6-8507-DDD923FF0A7F}" presName="descendantText" presStyleLbl="alignAcc1" presStyleIdx="2" presStyleCnt="3" custLinFactNeighborX="-1567" custLinFactNeighborY="105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D9B89D-D7D5-4F03-963C-3B11498011F7}" type="presOf" srcId="{57776719-1591-475A-9EA5-85531A4C3118}" destId="{320A4585-F14F-4557-AC73-9F7AF29FED6E}" srcOrd="0" destOrd="0" presId="urn:microsoft.com/office/officeart/2005/8/layout/chevron2"/>
    <dgm:cxn modelId="{BFFDE75B-8F58-4A15-856E-98C0B08C4875}" type="presOf" srcId="{89905C22-5E7C-4398-ABD4-111B67A13980}" destId="{638AAC7E-2130-43C0-B421-EC2D9D6B5896}" srcOrd="0" destOrd="0" presId="urn:microsoft.com/office/officeart/2005/8/layout/chevron2"/>
    <dgm:cxn modelId="{A5218E1C-81C9-4A00-83B6-BB817DACDB19}" type="presOf" srcId="{F6CA6BC9-4215-4FCF-8FF2-663C98C70943}" destId="{8CB363A6-DD38-4429-9938-4A3F42EA6E9D}" srcOrd="0" destOrd="0" presId="urn:microsoft.com/office/officeart/2005/8/layout/chevron2"/>
    <dgm:cxn modelId="{F84C06BC-9761-48DB-8088-9279219CFF61}" srcId="{B86A3A18-D6B2-47D6-8507-DDD923FF0A7F}" destId="{F6CA6BC9-4215-4FCF-8FF2-663C98C70943}" srcOrd="0" destOrd="0" parTransId="{15CC3822-0A9F-4F81-8E18-227D720E03BF}" sibTransId="{F7051090-EABA-43AF-9032-0B524649A2FE}"/>
    <dgm:cxn modelId="{02F59E38-7B91-41D9-9F60-87CBF1A84493}" srcId="{FB54582B-7A4C-4FEA-B903-C100B931FBA0}" destId="{B86A3A18-D6B2-47D6-8507-DDD923FF0A7F}" srcOrd="2" destOrd="0" parTransId="{5A8CCF3F-0CFA-4D2C-8B94-C0EB6440BC49}" sibTransId="{0AF34872-36E0-4766-BB09-C78DACDFF846}"/>
    <dgm:cxn modelId="{2AE367A7-0699-4FFF-A472-72359145F2BE}" type="presOf" srcId="{7877A163-A9CB-42F0-B713-D66D9492ED11}" destId="{8CB363A6-DD38-4429-9938-4A3F42EA6E9D}" srcOrd="0" destOrd="1" presId="urn:microsoft.com/office/officeart/2005/8/layout/chevron2"/>
    <dgm:cxn modelId="{6777EA21-5134-4EE0-95B5-5D3DEF79A9DC}" srcId="{B86A3A18-D6B2-47D6-8507-DDD923FF0A7F}" destId="{7877A163-A9CB-42F0-B713-D66D9492ED11}" srcOrd="1" destOrd="0" parTransId="{8E06D63A-D4BB-47ED-8E2B-9541C9D24947}" sibTransId="{EB4AF68F-296F-407D-847F-2E075E1290D2}"/>
    <dgm:cxn modelId="{8B1262D9-14EA-4538-87C3-43E0FCB873DC}" srcId="{E2002A05-8646-46B6-91D7-ACD5426C947F}" destId="{2E3979B4-13CA-4C10-8C8A-B8A1018525D6}" srcOrd="0" destOrd="0" parTransId="{06B52175-0384-47A2-AB0F-944AB5AC11E6}" sibTransId="{3EED9D44-4D10-4FC9-AF89-91E4E1370EAD}"/>
    <dgm:cxn modelId="{01F12E4F-AB0C-407A-945A-674AA33908C5}" srcId="{FB54582B-7A4C-4FEA-B903-C100B931FBA0}" destId="{89905C22-5E7C-4398-ABD4-111B67A13980}" srcOrd="0" destOrd="0" parTransId="{CF770816-2864-4278-893A-5A73E883B4C1}" sibTransId="{717B7A2D-9834-4000-9F2F-1A38195E51FE}"/>
    <dgm:cxn modelId="{16F5814B-45A8-4A79-A4B7-CD51EECB2A3E}" type="presOf" srcId="{E0DEAD78-D55A-48C9-8993-6527152919F6}" destId="{320A4585-F14F-4557-AC73-9F7AF29FED6E}" srcOrd="0" destOrd="1" presId="urn:microsoft.com/office/officeart/2005/8/layout/chevron2"/>
    <dgm:cxn modelId="{65EFF0EB-38D8-4E2F-94EB-382329CC086E}" type="presOf" srcId="{B86A3A18-D6B2-47D6-8507-DDD923FF0A7F}" destId="{A117C452-86C2-4694-8CDD-A6AD1F0519C1}" srcOrd="0" destOrd="0" presId="urn:microsoft.com/office/officeart/2005/8/layout/chevron2"/>
    <dgm:cxn modelId="{68404CB4-8061-48EB-BED0-54A850964AB1}" type="presOf" srcId="{E2002A05-8646-46B6-91D7-ACD5426C947F}" destId="{212FBF2C-B9D6-44D2-A0AF-28311EB9CFE1}" srcOrd="0" destOrd="0" presId="urn:microsoft.com/office/officeart/2005/8/layout/chevron2"/>
    <dgm:cxn modelId="{F6D31EED-7DBA-47C3-9577-03CEE7484875}" type="presOf" srcId="{FB54582B-7A4C-4FEA-B903-C100B931FBA0}" destId="{18FFB255-CC17-4875-84A2-1628C63A1BEB}" srcOrd="0" destOrd="0" presId="urn:microsoft.com/office/officeart/2005/8/layout/chevron2"/>
    <dgm:cxn modelId="{9C3CB4E7-F68A-4F24-9E3C-48186AAC235A}" srcId="{89905C22-5E7C-4398-ABD4-111B67A13980}" destId="{E0DEAD78-D55A-48C9-8993-6527152919F6}" srcOrd="1" destOrd="0" parTransId="{7CD0FAFF-3A23-4B54-B1A7-3FE99245B23E}" sibTransId="{32559776-FA01-4FCF-A1C3-C31488409C10}"/>
    <dgm:cxn modelId="{7DE581CD-CC0C-408E-A8B0-ED9C0BB64491}" srcId="{FB54582B-7A4C-4FEA-B903-C100B931FBA0}" destId="{E2002A05-8646-46B6-91D7-ACD5426C947F}" srcOrd="1" destOrd="0" parTransId="{2B2612A9-0EA8-4F99-B92B-0B48E2E3AB64}" sibTransId="{27A2C19E-6093-4328-BE2B-7B5E6FFDD06D}"/>
    <dgm:cxn modelId="{BB360859-B59E-452D-AED2-021822963E6D}" srcId="{89905C22-5E7C-4398-ABD4-111B67A13980}" destId="{57776719-1591-475A-9EA5-85531A4C3118}" srcOrd="0" destOrd="0" parTransId="{13CF9803-B145-40B5-BF4E-64514EA30616}" sibTransId="{EAF078F3-7B7A-4A6E-8B8F-D49D7ADF36FF}"/>
    <dgm:cxn modelId="{58D5A70F-3B86-4C9D-9D0B-04552855A20F}" type="presOf" srcId="{2E3979B4-13CA-4C10-8C8A-B8A1018525D6}" destId="{F73C482A-AFAD-4F0E-9235-62337772B5A2}" srcOrd="0" destOrd="0" presId="urn:microsoft.com/office/officeart/2005/8/layout/chevron2"/>
    <dgm:cxn modelId="{E3557946-898C-4FC1-B231-BA50058D1083}" type="presParOf" srcId="{18FFB255-CC17-4875-84A2-1628C63A1BEB}" destId="{7E502673-7C8C-42AB-B66F-B9AF0C5DE638}" srcOrd="0" destOrd="0" presId="urn:microsoft.com/office/officeart/2005/8/layout/chevron2"/>
    <dgm:cxn modelId="{3FAC7242-6B85-43D1-9884-06E364C54B23}" type="presParOf" srcId="{7E502673-7C8C-42AB-B66F-B9AF0C5DE638}" destId="{638AAC7E-2130-43C0-B421-EC2D9D6B5896}" srcOrd="0" destOrd="0" presId="urn:microsoft.com/office/officeart/2005/8/layout/chevron2"/>
    <dgm:cxn modelId="{739028A4-2266-4B48-BBB4-C1E7C7DE4DE8}" type="presParOf" srcId="{7E502673-7C8C-42AB-B66F-B9AF0C5DE638}" destId="{320A4585-F14F-4557-AC73-9F7AF29FED6E}" srcOrd="1" destOrd="0" presId="urn:microsoft.com/office/officeart/2005/8/layout/chevron2"/>
    <dgm:cxn modelId="{F3DAB4B8-39A8-455E-9F33-F703A3CAF276}" type="presParOf" srcId="{18FFB255-CC17-4875-84A2-1628C63A1BEB}" destId="{0FA846E5-7CD7-46F5-8EA2-5443DC0BA4D2}" srcOrd="1" destOrd="0" presId="urn:microsoft.com/office/officeart/2005/8/layout/chevron2"/>
    <dgm:cxn modelId="{AEF95592-D1F2-490E-8974-850467630598}" type="presParOf" srcId="{18FFB255-CC17-4875-84A2-1628C63A1BEB}" destId="{33231CD1-554C-4CF4-A130-8B7A453385EE}" srcOrd="2" destOrd="0" presId="urn:microsoft.com/office/officeart/2005/8/layout/chevron2"/>
    <dgm:cxn modelId="{6EE9D544-5103-4A3D-953A-F27F65C16441}" type="presParOf" srcId="{33231CD1-554C-4CF4-A130-8B7A453385EE}" destId="{212FBF2C-B9D6-44D2-A0AF-28311EB9CFE1}" srcOrd="0" destOrd="0" presId="urn:microsoft.com/office/officeart/2005/8/layout/chevron2"/>
    <dgm:cxn modelId="{3C36C068-1798-45D7-A3E0-6B6BC0176E1F}" type="presParOf" srcId="{33231CD1-554C-4CF4-A130-8B7A453385EE}" destId="{F73C482A-AFAD-4F0E-9235-62337772B5A2}" srcOrd="1" destOrd="0" presId="urn:microsoft.com/office/officeart/2005/8/layout/chevron2"/>
    <dgm:cxn modelId="{1FF62C02-C5C7-4311-8833-E5B091DDCF78}" type="presParOf" srcId="{18FFB255-CC17-4875-84A2-1628C63A1BEB}" destId="{0DA12CD3-3339-42C8-9016-4C692B9A380B}" srcOrd="3" destOrd="0" presId="urn:microsoft.com/office/officeart/2005/8/layout/chevron2"/>
    <dgm:cxn modelId="{BA567365-0546-4AF2-83C0-AFDBD1221DE4}" type="presParOf" srcId="{18FFB255-CC17-4875-84A2-1628C63A1BEB}" destId="{9939FB96-5A74-4C88-AE48-D57A5CD2D929}" srcOrd="4" destOrd="0" presId="urn:microsoft.com/office/officeart/2005/8/layout/chevron2"/>
    <dgm:cxn modelId="{E46CF630-FD6F-4AFF-8674-B08C6176AA08}" type="presParOf" srcId="{9939FB96-5A74-4C88-AE48-D57A5CD2D929}" destId="{A117C452-86C2-4694-8CDD-A6AD1F0519C1}" srcOrd="0" destOrd="0" presId="urn:microsoft.com/office/officeart/2005/8/layout/chevron2"/>
    <dgm:cxn modelId="{3DCF93B5-D213-4A24-9B4A-8C26CFA04858}" type="presParOf" srcId="{9939FB96-5A74-4C88-AE48-D57A5CD2D929}" destId="{8CB363A6-DD38-4429-9938-4A3F42EA6E9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8AAC7E-2130-43C0-B421-EC2D9D6B5896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chemeClr val="bg2">
                  <a:lumMod val="25000"/>
                </a:schemeClr>
              </a:solidFill>
            </a:rPr>
            <a:t>1</a:t>
          </a:r>
          <a:endParaRPr lang="ru-RU" sz="2900" b="1" kern="1200" dirty="0">
            <a:solidFill>
              <a:schemeClr val="bg2">
                <a:lumMod val="25000"/>
              </a:schemeClr>
            </a:solidFill>
          </a:endParaRPr>
        </a:p>
      </dsp:txBody>
      <dsp:txXfrm rot="5400000">
        <a:off x="-222646" y="223826"/>
        <a:ext cx="1484312" cy="1039018"/>
      </dsp:txXfrm>
    </dsp:sp>
    <dsp:sp modelId="{320A4585-F14F-4557-AC73-9F7AF29FED6E}">
      <dsp:nvSpPr>
        <dsp:cNvPr id="0" name=""/>
        <dsp:cNvSpPr/>
      </dsp:nvSpPr>
      <dsp:spPr>
        <a:xfrm rot="5400000">
          <a:off x="3077876" y="-2046089"/>
          <a:ext cx="964803" cy="5056981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kern="1200" dirty="0" err="1" smtClean="0">
              <a:solidFill>
                <a:schemeClr val="bg2">
                  <a:lumMod val="25000"/>
                </a:schemeClr>
              </a:solidFill>
            </a:rPr>
            <a:t>Кликаем</a:t>
          </a:r>
          <a:r>
            <a:rPr lang="ru-RU" sz="1900" b="1" kern="1200" dirty="0" smtClean="0">
              <a:solidFill>
                <a:schemeClr val="bg2">
                  <a:lumMod val="25000"/>
                </a:schemeClr>
              </a:solidFill>
            </a:rPr>
            <a:t> мышкой на любой глобус, он исчезает, появляется рисунок материка</a:t>
          </a:r>
          <a:endParaRPr lang="ru-RU" sz="1900" b="1" kern="1200" dirty="0">
            <a:solidFill>
              <a:schemeClr val="bg2">
                <a:lumMod val="25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/>
        </a:p>
      </dsp:txBody>
      <dsp:txXfrm rot="5400000">
        <a:off x="3077876" y="-2046089"/>
        <a:ext cx="964803" cy="5056981"/>
      </dsp:txXfrm>
    </dsp:sp>
    <dsp:sp modelId="{212FBF2C-B9D6-44D2-A0AF-28311EB9CFE1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chemeClr val="bg2">
                  <a:lumMod val="25000"/>
                </a:schemeClr>
              </a:solidFill>
            </a:rPr>
            <a:t>2</a:t>
          </a:r>
          <a:endParaRPr lang="ru-RU" sz="2900" b="1" kern="1200" dirty="0">
            <a:solidFill>
              <a:schemeClr val="bg2">
                <a:lumMod val="25000"/>
              </a:schemeClr>
            </a:solidFill>
          </a:endParaRPr>
        </a:p>
      </dsp:txBody>
      <dsp:txXfrm rot="5400000">
        <a:off x="-222646" y="1512490"/>
        <a:ext cx="1484312" cy="1039018"/>
      </dsp:txXfrm>
    </dsp:sp>
    <dsp:sp modelId="{F73C482A-AFAD-4F0E-9235-62337772B5A2}">
      <dsp:nvSpPr>
        <dsp:cNvPr id="0" name=""/>
        <dsp:cNvSpPr/>
      </dsp:nvSpPr>
      <dsp:spPr>
        <a:xfrm rot="5400000">
          <a:off x="3077876" y="-806173"/>
          <a:ext cx="964803" cy="5056981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kern="1200" dirty="0" smtClean="0">
              <a:solidFill>
                <a:schemeClr val="bg2">
                  <a:lumMod val="25000"/>
                </a:schemeClr>
              </a:solidFill>
            </a:rPr>
            <a:t>Называем этот материк и ,нажав на рисунок , переходим к вопросу</a:t>
          </a:r>
          <a:endParaRPr lang="ru-RU" sz="1900" b="1" kern="1200" dirty="0"/>
        </a:p>
      </dsp:txBody>
      <dsp:txXfrm rot="5400000">
        <a:off x="3077876" y="-806173"/>
        <a:ext cx="964803" cy="5056981"/>
      </dsp:txXfrm>
    </dsp:sp>
    <dsp:sp modelId="{A117C452-86C2-4694-8CDD-A6AD1F0519C1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chemeClr val="bg2">
                  <a:lumMod val="25000"/>
                </a:schemeClr>
              </a:solidFill>
            </a:rPr>
            <a:t>3</a:t>
          </a:r>
          <a:endParaRPr lang="ru-RU" sz="2900" b="1" kern="1200" dirty="0">
            <a:solidFill>
              <a:schemeClr val="bg2">
                <a:lumMod val="25000"/>
              </a:schemeClr>
            </a:solidFill>
          </a:endParaRPr>
        </a:p>
      </dsp:txBody>
      <dsp:txXfrm rot="5400000">
        <a:off x="-222646" y="2801154"/>
        <a:ext cx="1484312" cy="1039018"/>
      </dsp:txXfrm>
    </dsp:sp>
    <dsp:sp modelId="{8CB363A6-DD38-4429-9938-4A3F42EA6E9D}">
      <dsp:nvSpPr>
        <dsp:cNvPr id="0" name=""/>
        <dsp:cNvSpPr/>
      </dsp:nvSpPr>
      <dsp:spPr>
        <a:xfrm rot="5400000">
          <a:off x="3005864" y="633983"/>
          <a:ext cx="964803" cy="5056981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kern="1200" dirty="0" smtClean="0">
              <a:solidFill>
                <a:schemeClr val="bg2">
                  <a:lumMod val="25000"/>
                </a:schemeClr>
              </a:solidFill>
            </a:rPr>
            <a:t>Нажав на вопрос –появляется ответ</a:t>
          </a:r>
          <a:endParaRPr lang="ru-RU" sz="1900" b="1" kern="1200" dirty="0">
            <a:solidFill>
              <a:schemeClr val="bg2">
                <a:lumMod val="25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/>
        </a:p>
      </dsp:txBody>
      <dsp:txXfrm rot="5400000">
        <a:off x="3005864" y="633983"/>
        <a:ext cx="964803" cy="50569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D9E-462F-4CE4-AAFC-5D454E663736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D5BB8-2A23-4E59-9E21-91BC4CE852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D9E-462F-4CE4-AAFC-5D454E663736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D5BB8-2A23-4E59-9E21-91BC4CE852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D9E-462F-4CE4-AAFC-5D454E663736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D5BB8-2A23-4E59-9E21-91BC4CE852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D9E-462F-4CE4-AAFC-5D454E663736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D5BB8-2A23-4E59-9E21-91BC4CE852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D9E-462F-4CE4-AAFC-5D454E663736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D5BB8-2A23-4E59-9E21-91BC4CE852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D9E-462F-4CE4-AAFC-5D454E663736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D5BB8-2A23-4E59-9E21-91BC4CE852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D9E-462F-4CE4-AAFC-5D454E663736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D5BB8-2A23-4E59-9E21-91BC4CE852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D9E-462F-4CE4-AAFC-5D454E663736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D5BB8-2A23-4E59-9E21-91BC4CE852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D9E-462F-4CE4-AAFC-5D454E663736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D5BB8-2A23-4E59-9E21-91BC4CE852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D9E-462F-4CE4-AAFC-5D454E663736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D5BB8-2A23-4E59-9E21-91BC4CE852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D9E-462F-4CE4-AAFC-5D454E663736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D5BB8-2A23-4E59-9E21-91BC4CE852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B6D9E-462F-4CE4-AAFC-5D454E663736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D5BB8-2A23-4E59-9E21-91BC4CE852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assets.panda.org/img/original/antarctica_map.jpg" TargetMode="External"/><Relationship Id="rId13" Type="http://schemas.openxmlformats.org/officeDocument/2006/relationships/hyperlink" Target="http://globalist.org.ua/images/53169_2.jpg" TargetMode="External"/><Relationship Id="rId3" Type="http://schemas.openxmlformats.org/officeDocument/2006/relationships/hyperlink" Target="http://www.natulrich.com/ru/lessons/lessons18pic/globe4.jpg" TargetMode="External"/><Relationship Id="rId7" Type="http://schemas.openxmlformats.org/officeDocument/2006/relationships/hyperlink" Target="http://www.fishing-caravan.ru/images/australia/geograf/austmap.gif" TargetMode="External"/><Relationship Id="rId12" Type="http://schemas.openxmlformats.org/officeDocument/2006/relationships/hyperlink" Target="http://ok.ya1.ru/uploads/posts/2009-10/1255654749_123079.jpeg" TargetMode="External"/><Relationship Id="rId17" Type="http://schemas.openxmlformats.org/officeDocument/2006/relationships/slide" Target="slide2.xml"/><Relationship Id="rId2" Type="http://schemas.openxmlformats.org/officeDocument/2006/relationships/hyperlink" Target="http://karine.gautherie.free.fr/_ressources/globe_velours.jpg" TargetMode="External"/><Relationship Id="rId16" Type="http://schemas.openxmlformats.org/officeDocument/2006/relationships/hyperlink" Target="http://ckgspb.ru/img/572/2penguins-1280%20c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uyanese.ru/imagesgen/435105.jpg" TargetMode="External"/><Relationship Id="rId11" Type="http://schemas.openxmlformats.org/officeDocument/2006/relationships/hyperlink" Target="http://img0.liveinternet.ru/images/attach/c/1/61/501/61501332_kenguru_df777ad70b69t.jpg" TargetMode="External"/><Relationship Id="rId5" Type="http://schemas.openxmlformats.org/officeDocument/2006/relationships/hyperlink" Target="http://copypast.ru/uploads/posts/thumbs/1240576338_map2.jpg" TargetMode="External"/><Relationship Id="rId15" Type="http://schemas.openxmlformats.org/officeDocument/2006/relationships/hyperlink" Target="http://www.infozoom.ru/wp-content/uploads/2008/10/1162158768_6.jpg" TargetMode="External"/><Relationship Id="rId10" Type="http://schemas.openxmlformats.org/officeDocument/2006/relationships/hyperlink" Target="http://geo-tur.narod.ru/Maps/pic/cut/nam_fiz.jpg" TargetMode="External"/><Relationship Id="rId4" Type="http://schemas.openxmlformats.org/officeDocument/2006/relationships/hyperlink" Target="http://www.sothebysrealty.com.tr/images/sit.jpg" TargetMode="External"/><Relationship Id="rId9" Type="http://schemas.openxmlformats.org/officeDocument/2006/relationships/hyperlink" Target="http://www.asian.com.ua/map/map_fiz_small.jpg" TargetMode="External"/><Relationship Id="rId14" Type="http://schemas.openxmlformats.org/officeDocument/2006/relationships/hyperlink" Target="http://dic.academic.ru/pictures/enc_colier/ph02514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slide" Target="slide8.xml"/><Relationship Id="rId3" Type="http://schemas.openxmlformats.org/officeDocument/2006/relationships/image" Target="../media/image2.gif"/><Relationship Id="rId7" Type="http://schemas.openxmlformats.org/officeDocument/2006/relationships/slide" Target="slide9.xml"/><Relationship Id="rId12" Type="http://schemas.openxmlformats.org/officeDocument/2006/relationships/image" Target="../media/image7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slide" Target="slide6.xml"/><Relationship Id="rId5" Type="http://schemas.openxmlformats.org/officeDocument/2006/relationships/image" Target="../media/image3.jpeg"/><Relationship Id="rId10" Type="http://schemas.openxmlformats.org/officeDocument/2006/relationships/image" Target="../media/image6.jpeg"/><Relationship Id="rId4" Type="http://schemas.openxmlformats.org/officeDocument/2006/relationships/slide" Target="slide4.xml"/><Relationship Id="rId9" Type="http://schemas.openxmlformats.org/officeDocument/2006/relationships/slide" Target="slide7.xml"/><Relationship Id="rId1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hyperlink" Target="&#1055;&#1088;&#1077;&#1079;&#1077;&#1085;&#1090;&#1072;&#1094;&#1080;&#1103;1.ppt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458200" cy="3789039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Игра по географии</a:t>
            </a:r>
            <a:br>
              <a:rPr lang="ru-RU" sz="4800" b="1" dirty="0" smtClean="0"/>
            </a:br>
            <a:r>
              <a:rPr lang="ru-RU" sz="4800" b="1" dirty="0" smtClean="0"/>
              <a:t> «Знаешь ли </a:t>
            </a:r>
            <a:r>
              <a:rPr lang="ru-RU" sz="4800" b="1" smtClean="0"/>
              <a:t>ты обитателей материков</a:t>
            </a:r>
            <a:r>
              <a:rPr lang="ru-RU" sz="4800" b="1" dirty="0" smtClean="0"/>
              <a:t>? »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7020272" cy="1752600"/>
          </a:xfrm>
        </p:spPr>
        <p:txBody>
          <a:bodyPr>
            <a:normAutofit/>
          </a:bodyPr>
          <a:lstStyle/>
          <a:p>
            <a:r>
              <a:rPr lang="ru-RU" b="1" dirty="0" smtClean="0"/>
              <a:t>Работу выполнила преподаватель географии НВМУ г.Санкт-Петербурга Кириченко Нина Николаевна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2905125"/>
            <a:ext cx="3200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827584" y="6165304"/>
            <a:ext cx="1440160" cy="504056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Ресурсы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5796136" y="6237312"/>
            <a:ext cx="1440160" cy="432048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Правила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1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http://karine.gautherie.free.fr/_ressources/globe_velours.jpg</a:t>
            </a:r>
            <a:r>
              <a:rPr lang="ru-RU" dirty="0" smtClean="0"/>
              <a:t> глобус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836713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http://www.natulrich.com/ru/lessons/lessons18pic/globe4.jpg</a:t>
            </a:r>
            <a:r>
              <a:rPr lang="ru-RU" dirty="0" smtClean="0"/>
              <a:t> зеленый глобус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24745"/>
            <a:ext cx="6606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http://www.sothebysrealty.com.tr/images/sit.jpg</a:t>
            </a:r>
            <a:r>
              <a:rPr lang="ru-RU" dirty="0" smtClean="0"/>
              <a:t> карта материков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412777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http://copypast.ru/uploads/posts/thumbs/1240576338_map2.jpg</a:t>
            </a:r>
            <a:r>
              <a:rPr lang="ru-RU" dirty="0" smtClean="0"/>
              <a:t> карта Африки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700809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http://www.guyanese.ru/imagesgen/435105.jpg</a:t>
            </a:r>
            <a:r>
              <a:rPr lang="ru-RU" dirty="0" smtClean="0"/>
              <a:t> карта Южной Америки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988840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http://www.fishing-caravan.ru/images/australia/geograf/austmap.gif</a:t>
            </a:r>
            <a:r>
              <a:rPr lang="ru-RU" dirty="0" smtClean="0"/>
              <a:t> карта Австралии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276873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http://assets.panda.org/img/original/antarctica_map.jpg</a:t>
            </a:r>
            <a:r>
              <a:rPr lang="ru-RU" dirty="0" smtClean="0"/>
              <a:t> карта Антарктиды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564904"/>
            <a:ext cx="6606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http://www.asian.com.ua/map/map_fiz_small.jpg</a:t>
            </a:r>
            <a:r>
              <a:rPr lang="ru-RU" dirty="0" smtClean="0"/>
              <a:t> карта Евразии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852936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0"/>
              </a:rPr>
              <a:t>http://geo-tur.narod.ru/Maps/pic/cut/nam_fiz.jpg</a:t>
            </a:r>
            <a:r>
              <a:rPr lang="ru-RU" dirty="0" smtClean="0"/>
              <a:t> карта Северной Америки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3140969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1"/>
              </a:rPr>
              <a:t>http://img0.liveinternet.ru/images/attach/c/1//61/501/61501332_kenguru_df777ad70b69t.jpg</a:t>
            </a:r>
            <a:r>
              <a:rPr lang="ru-RU" dirty="0" smtClean="0"/>
              <a:t> кенгуру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3717032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2"/>
              </a:rPr>
              <a:t>http://ok.ya1.ru/uploads/posts/2009-10/1255654749_123079.jpeg</a:t>
            </a:r>
            <a:r>
              <a:rPr lang="ru-RU" dirty="0" smtClean="0"/>
              <a:t> овцебык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4005064"/>
            <a:ext cx="64489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3"/>
              </a:rPr>
              <a:t>http://globalist.org.ua/images/53169_2.jpg</a:t>
            </a:r>
            <a:r>
              <a:rPr lang="ru-RU" dirty="0" smtClean="0"/>
              <a:t> пираньи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4293096"/>
            <a:ext cx="6606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14"/>
              </a:rPr>
              <a:t>http://dic.academic.ru/pictures/enc_colier/ph02514.jpg</a:t>
            </a:r>
            <a:r>
              <a:rPr lang="ru-RU" dirty="0" smtClean="0"/>
              <a:t> верблюды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4581128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15"/>
              </a:rPr>
              <a:t>http://www.infozoom.ru/wp-content/uploads/2008/10/1162158768_6.jpg</a:t>
            </a:r>
            <a:r>
              <a:rPr lang="ru-RU" dirty="0" smtClean="0"/>
              <a:t> -жирафы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51520" y="4869160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6"/>
              </a:rPr>
              <a:t>http://ckgspb.ru/img/572/2penguins-1280%20c.jpg</a:t>
            </a:r>
            <a:r>
              <a:rPr lang="ru-RU" dirty="0" smtClean="0"/>
              <a:t> пингвины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17" action="ppaction://hlinksldjump"/>
          </p:cNvPr>
          <p:cNvSpPr/>
          <p:nvPr/>
        </p:nvSpPr>
        <p:spPr>
          <a:xfrm>
            <a:off x="251520" y="6309320"/>
            <a:ext cx="1080120" cy="368424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правила</a:t>
            </a:r>
            <a:endParaRPr lang="ru-RU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339752" y="260648"/>
            <a:ext cx="4536504" cy="792088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Правила игры</a:t>
            </a:r>
            <a:endParaRPr lang="ru-RU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Скругленный прямоугольник 7">
            <a:hlinkClick r:id="rId7" action="ppaction://hlinksldjump"/>
          </p:cNvPr>
          <p:cNvSpPr/>
          <p:nvPr/>
        </p:nvSpPr>
        <p:spPr>
          <a:xfrm>
            <a:off x="3275856" y="6021288"/>
            <a:ext cx="2592288" cy="576064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Начать игру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3925" t="5880" r="4543" b="4121"/>
          <a:stretch>
            <a:fillRect/>
          </a:stretch>
        </p:blipFill>
        <p:spPr bwMode="auto">
          <a:xfrm>
            <a:off x="6660233" y="4221088"/>
            <a:ext cx="144016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5595" t="3034" r="6656" b="16101"/>
          <a:stretch>
            <a:fillRect/>
          </a:stretch>
        </p:blipFill>
        <p:spPr bwMode="auto">
          <a:xfrm>
            <a:off x="3923928" y="332656"/>
            <a:ext cx="1440160" cy="1770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3645024"/>
            <a:ext cx="228416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 l="13295" t="4410" r="9168" b="12903"/>
          <a:stretch>
            <a:fillRect/>
          </a:stretch>
        </p:blipFill>
        <p:spPr bwMode="auto">
          <a:xfrm>
            <a:off x="6876256" y="1412776"/>
            <a:ext cx="109253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 l="5884" t="3641" r="6367" b="6091"/>
          <a:stretch>
            <a:fillRect/>
          </a:stretch>
        </p:blipFill>
        <p:spPr bwMode="auto">
          <a:xfrm>
            <a:off x="1187624" y="4149080"/>
            <a:ext cx="1512168" cy="116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 l="19928" t="20396" r="18739" b="27663"/>
          <a:stretch>
            <a:fillRect/>
          </a:stretch>
        </p:blipFill>
        <p:spPr bwMode="auto">
          <a:xfrm>
            <a:off x="3851920" y="4581128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/>
          <a:srcRect l="3677" t="2753" r="7274" b="3412"/>
          <a:stretch>
            <a:fillRect/>
          </a:stretch>
        </p:blipFill>
        <p:spPr bwMode="auto">
          <a:xfrm>
            <a:off x="1259632" y="1412776"/>
            <a:ext cx="1244709" cy="15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0"/>
            <a:ext cx="228416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980728"/>
            <a:ext cx="2232248" cy="230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4221088"/>
            <a:ext cx="235784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3573016"/>
            <a:ext cx="2376264" cy="2322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1052736"/>
            <a:ext cx="235784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99592" y="548680"/>
            <a:ext cx="7272808" cy="1008112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71600" y="548680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Животное очень высокое, с самой длинной шеей на Земле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699792" y="2348880"/>
            <a:ext cx="3672408" cy="3816424"/>
            <a:chOff x="2699792" y="2348880"/>
            <a:chExt cx="3672408" cy="381642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99792" y="2348880"/>
              <a:ext cx="3672408" cy="2880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6" name="Скругленный прямоугольник 5"/>
            <p:cNvSpPr/>
            <p:nvPr/>
          </p:nvSpPr>
          <p:spPr>
            <a:xfrm>
              <a:off x="3131840" y="5517232"/>
              <a:ext cx="2880320" cy="648072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bg2">
                      <a:lumMod val="50000"/>
                    </a:schemeClr>
                  </a:solidFill>
                </a:rPr>
                <a:t>Ответ: жираф</a:t>
              </a:r>
              <a:endParaRPr lang="ru-RU" sz="32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7812360" y="6309320"/>
            <a:ext cx="1080120" cy="360040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Назад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>
            <a:hlinkClick r:id="rId4" action="ppaction://hlinkpres?slideindex=1&amp;slidetitle="/>
          </p:cNvPr>
          <p:cNvSpPr/>
          <p:nvPr/>
        </p:nvSpPr>
        <p:spPr>
          <a:xfrm>
            <a:off x="251520" y="6309320"/>
            <a:ext cx="1080120" cy="368424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Выход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99592" y="548680"/>
            <a:ext cx="7272808" cy="1080120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71600" y="548680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Обитает в теплых краях, носит детенышей в сумке на животе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699792" y="2348880"/>
            <a:ext cx="3763144" cy="3888432"/>
            <a:chOff x="2699792" y="2348880"/>
            <a:chExt cx="3763144" cy="3888432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99792" y="2348880"/>
              <a:ext cx="3763144" cy="2880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3059832" y="5589240"/>
              <a:ext cx="2952328" cy="648072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bg2">
                      <a:lumMod val="50000"/>
                    </a:schemeClr>
                  </a:solidFill>
                </a:rPr>
                <a:t>Ответ: кенгуру</a:t>
              </a:r>
              <a:endParaRPr lang="ru-RU" sz="32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7812360" y="6309320"/>
            <a:ext cx="1080120" cy="360040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Назад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>
            <a:hlinkClick r:id="rId4" action="ppaction://hlinksldjump"/>
          </p:cNvPr>
          <p:cNvSpPr/>
          <p:nvPr/>
        </p:nvSpPr>
        <p:spPr>
          <a:xfrm>
            <a:off x="251520" y="6309320"/>
            <a:ext cx="1080120" cy="368424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Выход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99592" y="548680"/>
            <a:ext cx="7272808" cy="1152128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71600" y="548680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Птица, не умеющая летать, но отлично плавающая и ныряющая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699792" y="2348880"/>
            <a:ext cx="3696146" cy="3888432"/>
            <a:chOff x="2699792" y="2348880"/>
            <a:chExt cx="3696146" cy="3888432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99792" y="2348880"/>
              <a:ext cx="3696146" cy="2880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3131840" y="5589240"/>
              <a:ext cx="2952328" cy="648072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bg2">
                      <a:lumMod val="50000"/>
                    </a:schemeClr>
                  </a:solidFill>
                </a:rPr>
                <a:t>Ответ: пингвин</a:t>
              </a:r>
              <a:endParaRPr lang="ru-RU" sz="32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7812360" y="6309320"/>
            <a:ext cx="1080120" cy="360040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Назад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251520" y="6309320"/>
            <a:ext cx="1080120" cy="368424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Выход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99592" y="476672"/>
            <a:ext cx="7272808" cy="1080120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71600" y="476672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Шея длинная, сам горбатый, ноги плоские -лопатой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843808" y="2276872"/>
            <a:ext cx="3456384" cy="3888432"/>
            <a:chOff x="2843808" y="2276872"/>
            <a:chExt cx="3456384" cy="388843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43808" y="2276872"/>
              <a:ext cx="3456384" cy="2880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6" name="Скругленный прямоугольник 5"/>
            <p:cNvSpPr/>
            <p:nvPr/>
          </p:nvSpPr>
          <p:spPr>
            <a:xfrm>
              <a:off x="3059832" y="5517232"/>
              <a:ext cx="3096344" cy="648072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bg2">
                      <a:lumMod val="50000"/>
                    </a:schemeClr>
                  </a:solidFill>
                </a:rPr>
                <a:t>Ответ: верблюд</a:t>
              </a:r>
              <a:endParaRPr lang="ru-RU" sz="32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7812360" y="6309320"/>
            <a:ext cx="1080120" cy="360040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Назад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251520" y="6309320"/>
            <a:ext cx="1080120" cy="368424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Выход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99592" y="548680"/>
            <a:ext cx="7272808" cy="1080120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71600" y="548680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Маленькие рыбки, способные обглодать теленка или корову.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771800" y="2348880"/>
            <a:ext cx="3672408" cy="3888432"/>
            <a:chOff x="2771800" y="2348880"/>
            <a:chExt cx="3672408" cy="3888432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71800" y="2348880"/>
              <a:ext cx="3672408" cy="2808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5" name="Скругленный прямоугольник 4"/>
            <p:cNvSpPr/>
            <p:nvPr/>
          </p:nvSpPr>
          <p:spPr>
            <a:xfrm>
              <a:off x="2843808" y="5589240"/>
              <a:ext cx="3528392" cy="648072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bg2">
                      <a:lumMod val="50000"/>
                    </a:schemeClr>
                  </a:solidFill>
                </a:rPr>
                <a:t>Ответ: пираньи</a:t>
              </a:r>
              <a:endParaRPr lang="ru-RU" sz="32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7812360" y="6309320"/>
            <a:ext cx="1080120" cy="360040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Назад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>
            <a:hlinkClick r:id="rId4" action="ppaction://hlinksldjump"/>
          </p:cNvPr>
          <p:cNvSpPr/>
          <p:nvPr/>
        </p:nvSpPr>
        <p:spPr>
          <a:xfrm>
            <a:off x="251520" y="6309320"/>
            <a:ext cx="1080120" cy="368424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Выход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99592" y="548680"/>
            <a:ext cx="7272808" cy="1008112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71600" y="548680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Крупное животное, похожее на зубра, с очень длинной шерстью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771800" y="2348880"/>
            <a:ext cx="3744416" cy="3888432"/>
            <a:chOff x="2771800" y="2420888"/>
            <a:chExt cx="3744416" cy="381642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71800" y="2420888"/>
              <a:ext cx="3744416" cy="29317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6" name="Скругленный прямоугольник 5"/>
            <p:cNvSpPr/>
            <p:nvPr/>
          </p:nvSpPr>
          <p:spPr>
            <a:xfrm>
              <a:off x="3059832" y="5589240"/>
              <a:ext cx="3168352" cy="648072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bg2">
                      <a:lumMod val="50000"/>
                    </a:schemeClr>
                  </a:solidFill>
                </a:rPr>
                <a:t>Ответ: овцебык</a:t>
              </a:r>
              <a:endParaRPr lang="ru-RU" sz="32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7812360" y="6309320"/>
            <a:ext cx="1080120" cy="360040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Назад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251520" y="6309320"/>
            <a:ext cx="1080120" cy="368424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Выход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3">
      <a:dk1>
        <a:sysClr val="windowText" lastClr="000000"/>
      </a:dk1>
      <a:lt1>
        <a:sysClr val="window" lastClr="FFFFFF"/>
      </a:lt1>
      <a:dk2>
        <a:srgbClr val="FEB2FF"/>
      </a:dk2>
      <a:lt2>
        <a:srgbClr val="E3EDE3"/>
      </a:lt2>
      <a:accent1>
        <a:srgbClr val="4F81BD"/>
      </a:accent1>
      <a:accent2>
        <a:srgbClr val="C0504D"/>
      </a:accent2>
      <a:accent3>
        <a:srgbClr val="27D2E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</TotalTime>
  <Words>219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Игра по географии  «Знаешь ли ты обитателей материков? 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Кириченко</dc:creator>
  <cp:lastModifiedBy>SunnyBeam</cp:lastModifiedBy>
  <cp:revision>62</cp:revision>
  <dcterms:created xsi:type="dcterms:W3CDTF">2011-04-28T10:26:19Z</dcterms:created>
  <dcterms:modified xsi:type="dcterms:W3CDTF">2011-05-03T11:37:30Z</dcterms:modified>
</cp:coreProperties>
</file>