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10200-3CB4-47A3-B9AE-857566D335B1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B340-CC64-46CD-9785-DA611847AB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10200-3CB4-47A3-B9AE-857566D335B1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B340-CC64-46CD-9785-DA611847AB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10200-3CB4-47A3-B9AE-857566D335B1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B340-CC64-46CD-9785-DA611847AB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10200-3CB4-47A3-B9AE-857566D335B1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B340-CC64-46CD-9785-DA611847AB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10200-3CB4-47A3-B9AE-857566D335B1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B340-CC64-46CD-9785-DA611847AB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10200-3CB4-47A3-B9AE-857566D335B1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B340-CC64-46CD-9785-DA611847AB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10200-3CB4-47A3-B9AE-857566D335B1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B340-CC64-46CD-9785-DA611847AB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10200-3CB4-47A3-B9AE-857566D335B1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B340-CC64-46CD-9785-DA611847AB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10200-3CB4-47A3-B9AE-857566D335B1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B340-CC64-46CD-9785-DA611847AB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10200-3CB4-47A3-B9AE-857566D335B1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B340-CC64-46CD-9785-DA611847AB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10200-3CB4-47A3-B9AE-857566D335B1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9B340-CC64-46CD-9785-DA611847AB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10200-3CB4-47A3-B9AE-857566D335B1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9B340-CC64-46CD-9785-DA611847AB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57223" y="1500174"/>
          <a:ext cx="7643868" cy="40719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47956"/>
                <a:gridCol w="2547956"/>
                <a:gridCol w="2547956"/>
              </a:tblGrid>
              <a:tr h="210027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9716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643050"/>
            <a:ext cx="14192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1643050"/>
            <a:ext cx="1752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1571612"/>
            <a:ext cx="1571636" cy="198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5852" y="3714752"/>
            <a:ext cx="1762124" cy="1762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7620" y="3714752"/>
            <a:ext cx="1833562" cy="183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3786190"/>
            <a:ext cx="1905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" descr="http://www.gifpark.ru/Gifs/ANIMALS/B_Fly08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2976" y="4572008"/>
            <a:ext cx="714375" cy="6667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7037E-6 C -0.00174 -0.02061 -0.00955 -0.03611 -0.01319 -0.05602 C -0.01597 -0.07107 -0.0191 -0.08635 -0.02274 -0.10116 C -0.02882 -0.15672 -0.025 -0.11736 -0.02274 -0.24885 C -0.02257 -0.25649 -0.02101 -0.26829 -0.01684 -0.27431 C -0.01458 -0.27778 -0.00955 -0.28403 -0.00955 -0.2838 C -0.00729 -0.29306 -0.00469 -0.29746 0.00122 -0.30162 C 0.00313 -0.30533 0.00486 -0.30834 0.00486 -0.31297 " pathEditMode="relative" rAng="0" ptsTypes="fffffff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-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86 -0.31296 C 0.08976 -0.3118 0.25886 -0.40671 0.34375 -0.40671 " pathEditMode="relative" rAng="0" ptsTypes="ff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375 -0.40671 C 0.36875 -0.4044 0.39358 -0.40185 0.41841 -0.39884 C 0.43629 -0.39282 0.45538 -0.39421 0.47379 -0.39074 C 0.49445 -0.38148 0.54618 -0.38518 0.5691 -0.38426 C 0.58976 -0.38264 0.60313 -0.38102 0.62448 -0.38102 " pathEditMode="relative" rAng="0" ptsTypes="ffff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" y="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2448 -0.38102 C 0.6257 -0.35301 0.62448 -0.32963 0.63403 -0.30324 C 0.63264 -0.27778 0.63368 -0.23357 0.62205 -0.20857 C 0.61719 -0.18519 0.60903 -0.17709 0.60573 -0.16389 C 0.61927 -0.14236 0.70469 -0.08472 0.704 -0.07871 " pathEditMode="relative" rAng="0" ptsTypes="fffaf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1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04 -0.0787 C 0.69184 -0.07916 0.52865 -0.02592 0.51667 -0.02731 C 0.50243 -0.02986 0.49063 -0.03032 0.47518 -0.03078 C 0.45747 -0.03194 0.46719 -0.03171 0.44618 -0.03171 " pathEditMode="relative" rAng="0" ptsTypes="ffff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" y="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Office PowerPoint</Application>
  <PresentationFormat>Экран (4:3)</PresentationFormat>
  <Paragraphs>0</Paragraphs>
  <Slides>1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</cp:revision>
  <dcterms:created xsi:type="dcterms:W3CDTF">2011-11-23T10:52:00Z</dcterms:created>
  <dcterms:modified xsi:type="dcterms:W3CDTF">2011-11-28T07:59:49Z</dcterms:modified>
</cp:coreProperties>
</file>