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2"/>
  </p:notesMasterIdLst>
  <p:sldIdLst>
    <p:sldId id="262" r:id="rId2"/>
    <p:sldId id="256" r:id="rId3"/>
    <p:sldId id="265" r:id="rId4"/>
    <p:sldId id="266" r:id="rId5"/>
    <p:sldId id="267" r:id="rId6"/>
    <p:sldId id="268" r:id="rId7"/>
    <p:sldId id="270" r:id="rId8"/>
    <p:sldId id="271" r:id="rId9"/>
    <p:sldId id="272" r:id="rId10"/>
    <p:sldId id="273" r:id="rId11"/>
    <p:sldId id="282" r:id="rId12"/>
    <p:sldId id="258" r:id="rId13"/>
    <p:sldId id="259" r:id="rId14"/>
    <p:sldId id="260" r:id="rId15"/>
    <p:sldId id="269" r:id="rId16"/>
    <p:sldId id="275" r:id="rId17"/>
    <p:sldId id="276" r:id="rId18"/>
    <p:sldId id="285" r:id="rId19"/>
    <p:sldId id="277" r:id="rId20"/>
    <p:sldId id="28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2" autoAdjust="0"/>
    <p:restoredTop sz="94660"/>
  </p:normalViewPr>
  <p:slideViewPr>
    <p:cSldViewPr>
      <p:cViewPr varScale="1">
        <p:scale>
          <a:sx n="68" d="100"/>
          <a:sy n="68" d="100"/>
        </p:scale>
        <p:origin x="-9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F8B105-FAB0-4175-A7C4-3F18C674A82F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E89F8-7088-46AF-9BAF-6182D5D1F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94A2-3E31-4AFB-A968-45C30891DDD0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5554FB9-BDD7-40D9-83FC-B5B000A9E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94A2-3E31-4AFB-A968-45C30891DDD0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4FB9-BDD7-40D9-83FC-B5B000A9E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94A2-3E31-4AFB-A968-45C30891DDD0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4FB9-BDD7-40D9-83FC-B5B000A9E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94A2-3E31-4AFB-A968-45C30891DDD0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5554FB9-BDD7-40D9-83FC-B5B000A9E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94A2-3E31-4AFB-A968-45C30891DDD0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4FB9-BDD7-40D9-83FC-B5B000A9E5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94A2-3E31-4AFB-A968-45C30891DDD0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4FB9-BDD7-40D9-83FC-B5B000A9E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94A2-3E31-4AFB-A968-45C30891DDD0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5554FB9-BDD7-40D9-83FC-B5B000A9E5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94A2-3E31-4AFB-A968-45C30891DDD0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4FB9-BDD7-40D9-83FC-B5B000A9E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94A2-3E31-4AFB-A968-45C30891DDD0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4FB9-BDD7-40D9-83FC-B5B000A9E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94A2-3E31-4AFB-A968-45C30891DDD0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4FB9-BDD7-40D9-83FC-B5B000A9E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94A2-3E31-4AFB-A968-45C30891DDD0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4FB9-BDD7-40D9-83FC-B5B000A9E5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39C94A2-3E31-4AFB-A968-45C30891DDD0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5554FB9-BDD7-40D9-83FC-B5B000A9E5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381000" y="357166"/>
            <a:ext cx="8458200" cy="3143272"/>
          </a:xfrm>
        </p:spPr>
        <p:txBody>
          <a:bodyPr>
            <a:noAutofit/>
          </a:bodyPr>
          <a:lstStyle/>
          <a:p>
            <a:pPr algn="ctr"/>
            <a:r>
              <a:rPr lang="tt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Предметны белдергән сүзләр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4286256"/>
            <a:ext cx="2533062" cy="2000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r>
              <a:rPr lang="tt-RU" sz="44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әетгәрәева Зөлфирә Исмәгыйль  кызы</a:t>
            </a:r>
            <a:endParaRPr lang="ru-RU" sz="44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Фото39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1643050"/>
            <a:ext cx="4500594" cy="4929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85422285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311090352abcfoto_124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4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Кукмара   Тегү   фабрикасы</a:t>
            </a:r>
            <a:endParaRPr lang="ru-RU" sz="44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histor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28690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9517848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то143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358282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>
            <a:noAutofit/>
          </a:bodyPr>
          <a:lstStyle/>
          <a:p>
            <a:pPr algn="ctr"/>
            <a:r>
              <a:rPr lang="tt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КУКМАРА МЕТАЛЛ САВЫТ-САБА ЗАВОДЫ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6482907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c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928694"/>
          </a:xfrm>
        </p:spPr>
        <p:txBody>
          <a:bodyPr>
            <a:normAutofit/>
          </a:bodyPr>
          <a:lstStyle/>
          <a:p>
            <a:pPr algn="ctr"/>
            <a:r>
              <a:rPr lang="tt-RU" sz="4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Туган  якны  өйрәнү  музее</a:t>
            </a:r>
            <a:endParaRPr lang="ru-RU" sz="44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4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Мәкал</a:t>
            </a:r>
            <a:r>
              <a:rPr lang="ru-RU" sz="44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ь</a:t>
            </a:r>
            <a:r>
              <a:rPr lang="tt-RU" sz="4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ләрне  дәвам  ит</a:t>
            </a:r>
            <a:endParaRPr lang="ru-RU" sz="44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tt-RU" dirty="0" smtClean="0"/>
              <a:t>Эше барның </a:t>
            </a:r>
          </a:p>
          <a:p>
            <a:endParaRPr lang="tt-RU" dirty="0" smtClean="0"/>
          </a:p>
          <a:p>
            <a:r>
              <a:rPr lang="tt-RU" dirty="0" smtClean="0"/>
              <a:t>Теле барның </a:t>
            </a:r>
          </a:p>
          <a:p>
            <a:endParaRPr lang="tt-RU" dirty="0" smtClean="0"/>
          </a:p>
          <a:p>
            <a:r>
              <a:rPr lang="tt-RU" dirty="0" smtClean="0"/>
              <a:t>Олыласаң олыны - </a:t>
            </a:r>
          </a:p>
          <a:p>
            <a:endParaRPr lang="tt-RU" dirty="0" smtClean="0"/>
          </a:p>
          <a:p>
            <a:r>
              <a:rPr lang="tt-RU" dirty="0" smtClean="0"/>
              <a:t>Кем эшләми,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t-RU" dirty="0" smtClean="0"/>
              <a:t>олыларлар  үзеңне.</a:t>
            </a:r>
          </a:p>
          <a:p>
            <a:endParaRPr lang="tt-RU" dirty="0" smtClean="0"/>
          </a:p>
          <a:p>
            <a:r>
              <a:rPr lang="tt-RU" dirty="0" smtClean="0"/>
              <a:t>ашы  бар.</a:t>
            </a:r>
          </a:p>
          <a:p>
            <a:endParaRPr lang="tt-RU" dirty="0" smtClean="0"/>
          </a:p>
          <a:p>
            <a:r>
              <a:rPr lang="tt-RU" dirty="0" smtClean="0"/>
              <a:t>иле  бар. </a:t>
            </a:r>
          </a:p>
          <a:p>
            <a:endParaRPr lang="tt-RU" dirty="0" smtClean="0"/>
          </a:p>
          <a:p>
            <a:r>
              <a:rPr lang="tt-RU" dirty="0" smtClean="0"/>
              <a:t>шул  ашамый. 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428992" y="1857364"/>
            <a:ext cx="1285884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 flipH="1" flipV="1">
            <a:off x="2964645" y="2393149"/>
            <a:ext cx="1928826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4" idx="1"/>
          </p:cNvCxnSpPr>
          <p:nvPr/>
        </p:nvCxnSpPr>
        <p:spPr>
          <a:xfrm>
            <a:off x="2857488" y="2928934"/>
            <a:ext cx="1790712" cy="10334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286116" y="4857760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pic_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311090419P10804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0"/>
            <a:ext cx="8458200" cy="857232"/>
          </a:xfrm>
        </p:spPr>
        <p:txBody>
          <a:bodyPr>
            <a:normAutofit/>
          </a:bodyPr>
          <a:lstStyle/>
          <a:p>
            <a:pPr algn="ctr"/>
            <a:r>
              <a:rPr lang="tt-RU" sz="4400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Кукмара киез итек фабрикасы</a:t>
            </a:r>
            <a:endParaRPr lang="ru-RU" sz="4400" b="1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381000" y="6857999"/>
            <a:ext cx="84582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9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458200" cy="12144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642918"/>
            <a:ext cx="6500858" cy="107157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solidFill>
                  <a:srgbClr val="C00000"/>
                </a:solidFill>
                <a:effectLst/>
              </a:rPr>
              <a:t>МОЛОДЦЫ!</a:t>
            </a:r>
            <a:endParaRPr lang="ru-RU" sz="5400" b="1" cap="all" dirty="0">
              <a:ln w="0"/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85422285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_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6836056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09587_w640_h640_6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072066" cy="3786190"/>
          </a:xfrm>
        </p:spPr>
      </p:pic>
      <p:pic>
        <p:nvPicPr>
          <p:cNvPr id="5" name="Рисунок 4" descr="picni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2562225"/>
            <a:ext cx="4929190" cy="4295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1434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t-RU" sz="40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Рәхмәтуллин  Рауил</a:t>
            </a:r>
            <a:r>
              <a:rPr lang="ru-RU" sz="40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sz="4000" b="1" cap="none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Шәйдәүләт  улы</a:t>
            </a:r>
            <a:endParaRPr lang="ru-RU" sz="4000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Содержимое 5" descr="photo_824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1571612"/>
            <a:ext cx="3786214" cy="5000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Мансуров  Роберт  </a:t>
            </a:r>
            <a:r>
              <a:rPr lang="ru-RU" sz="4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Мияссәр  улы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photo_826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1571612"/>
            <a:ext cx="3714776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Бариев  </a:t>
            </a:r>
            <a:r>
              <a:rPr lang="ru-RU" sz="4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Рамил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4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Дамир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4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улы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x_17addd2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428736"/>
            <a:ext cx="5000660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</TotalTime>
  <Words>64</Words>
  <Application>Microsoft Office PowerPoint</Application>
  <PresentationFormat>Экран (4:3)</PresentationFormat>
  <Paragraphs>25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Слайд 1</vt:lpstr>
      <vt:lpstr>Кукмара киез итек фабрикасы</vt:lpstr>
      <vt:lpstr>Слайд 3</vt:lpstr>
      <vt:lpstr>Слайд 4</vt:lpstr>
      <vt:lpstr>Слайд 5</vt:lpstr>
      <vt:lpstr>Слайд 6</vt:lpstr>
      <vt:lpstr>Рәхмәтуллин  Рауил  Шәйдәүләт  улы</vt:lpstr>
      <vt:lpstr>Мансуров  Роберт  Мияссәр  улы</vt:lpstr>
      <vt:lpstr>Бариев  Рамил  Дамир  улы</vt:lpstr>
      <vt:lpstr>Сәетгәрәева Зөлфирә Исмәгыйль  кызы</vt:lpstr>
      <vt:lpstr>Слайд 11</vt:lpstr>
      <vt:lpstr>Кукмара   Тегү   фабрикасы</vt:lpstr>
      <vt:lpstr>Слайд 13</vt:lpstr>
      <vt:lpstr>Слайд 14</vt:lpstr>
      <vt:lpstr>КУКМАРА МЕТАЛЛ САВЫТ-САБА ЗАВОДЫ</vt:lpstr>
      <vt:lpstr>Слайд 16</vt:lpstr>
      <vt:lpstr>Туган  якны  өйрәнү  музее</vt:lpstr>
      <vt:lpstr>Мәкальләрне  дәвам  ит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Кукмара киез итек фабрикасы</dc:title>
  <dc:creator>Владелец</dc:creator>
  <cp:lastModifiedBy>Зульфира</cp:lastModifiedBy>
  <cp:revision>44</cp:revision>
  <dcterms:created xsi:type="dcterms:W3CDTF">2011-04-12T15:29:34Z</dcterms:created>
  <dcterms:modified xsi:type="dcterms:W3CDTF">2011-04-18T11:24:12Z</dcterms:modified>
</cp:coreProperties>
</file>