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  <p:sldId id="266" r:id="rId6"/>
    <p:sldId id="267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100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160020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Ейск – чистый город!</a:t>
            </a:r>
            <a:endParaRPr lang="ru-RU" sz="6000" dirty="0"/>
          </a:p>
        </p:txBody>
      </p:sp>
      <p:pic>
        <p:nvPicPr>
          <p:cNvPr id="7" name="Рисунок 6" descr="tagan_st.jpg"/>
          <p:cNvPicPr>
            <a:picLocks noChangeAspect="1"/>
          </p:cNvPicPr>
          <p:nvPr/>
        </p:nvPicPr>
        <p:blipFill>
          <a:blip r:embed="rId3"/>
          <a:srcRect b="12000"/>
          <a:stretch>
            <a:fillRect/>
          </a:stretch>
        </p:blipFill>
        <p:spPr>
          <a:xfrm>
            <a:off x="1371600" y="3657600"/>
            <a:ext cx="2514600" cy="1676400"/>
          </a:xfrm>
          <a:prstGeom prst="rect">
            <a:avLst/>
          </a:prstGeom>
        </p:spPr>
      </p:pic>
      <p:pic>
        <p:nvPicPr>
          <p:cNvPr id="10" name="Рисунок 9" descr="iCATHKLJF.jpg"/>
          <p:cNvPicPr>
            <a:picLocks noChangeAspect="1"/>
          </p:cNvPicPr>
          <p:nvPr/>
        </p:nvPicPr>
        <p:blipFill>
          <a:blip r:embed="rId4"/>
          <a:srcRect t="4166"/>
          <a:stretch>
            <a:fillRect/>
          </a:stretch>
        </p:blipFill>
        <p:spPr>
          <a:xfrm>
            <a:off x="4876800" y="3657600"/>
            <a:ext cx="24384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990600" y="2274838"/>
            <a:ext cx="6781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Выводы: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-изученная проблема очень актуальна не только для нашего города, но и для всех остальных городов нашей страны.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дети могут помочь в решении данной проблемы.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мы разработали и провели несколько мероприятий по данной проблеме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8" y="0"/>
            <a:ext cx="9101003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95403" y="2057401"/>
          <a:ext cx="6781800" cy="1371600"/>
        </p:xfrm>
        <a:graphic>
          <a:graphicData uri="http://schemas.openxmlformats.org/drawingml/2006/table">
            <a:tbl>
              <a:tblPr/>
              <a:tblGrid>
                <a:gridCol w="968626"/>
                <a:gridCol w="968626"/>
                <a:gridCol w="968626"/>
                <a:gridCol w="968626"/>
                <a:gridCol w="968626"/>
                <a:gridCol w="969335"/>
                <a:gridCol w="969335"/>
              </a:tblGrid>
              <a:tr h="923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Суббота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Воскресенье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700 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1кг 400г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1 кг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600 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900 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500 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1 кг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71600" y="39624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Старшая сестра помогла мне все это сложить и вышло 6 кг 100 г – это за одну неделю, а за год мы выбрасываем 6 кг 100 г Х на 52 недели =317 кг 200 г. Вышло очень много. Когда я рассказала о своем эксперименте в классе, ребята очень заинтересовались и решили тоже посчитать. В результате сложных вычислений мы получили 8000 кг, а теперь мы уже знаем, что это 8 тонн в год.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8382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Эксперимент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8" y="0"/>
            <a:ext cx="9101003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33207" y="1600200"/>
          <a:ext cx="6772593" cy="3505200"/>
        </p:xfrm>
        <a:graphic>
          <a:graphicData uri="http://schemas.openxmlformats.org/drawingml/2006/table">
            <a:tbl>
              <a:tblPr/>
              <a:tblGrid>
                <a:gridCol w="3385943"/>
                <a:gridCol w="3386650"/>
              </a:tblGrid>
              <a:tr h="299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Любите ли вы свой город?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Да – 100%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Считаете ли вы свой город чистым?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Да – 20%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Нет – 80%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Кто загрязняет город?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Машины – 5%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Заводы – 1%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Жильцы – 94%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Кто должен убирать город?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Дворники – 40%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Сами люди – 60%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Можем ли мы бороться за чистоту города?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Да – 100%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3048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Анкетирование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1003" cy="6858000"/>
          </a:xfrm>
          <a:prstGeom prst="rect">
            <a:avLst/>
          </a:prstGeom>
        </p:spPr>
      </p:pic>
      <p:pic>
        <p:nvPicPr>
          <p:cNvPr id="5" name="Рисунок 4" descr="G:\DCIM\106_PANA\P10606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04473" y="2095928"/>
            <a:ext cx="3153060" cy="261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DCIM\106_PANA\P10606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895600"/>
            <a:ext cx="42767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33400"/>
            <a:ext cx="510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«Уличный фонарик»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2209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Шкатулка «Лягушка»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1003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1600" y="2209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Рисунок 11" descr="G:\DCIM\106_PANA\P10606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84301" y="1977899"/>
            <a:ext cx="4248000" cy="318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:\DCIM\106_PANA\P10606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092388" y="2003612"/>
            <a:ext cx="4273588" cy="316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1003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1600" y="2209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Рисунок 11" descr="G:\DCIM\106_PANA\P10606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81000"/>
            <a:ext cx="4206634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G:\DCIM\106_PANA\P106066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189912" y="1906088"/>
            <a:ext cx="6029229" cy="313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:\DCIM\106_PANA\P106064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2205533" y="3661867"/>
            <a:ext cx="2760266" cy="275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G:\DCIM\106_PANA\P10606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667000"/>
            <a:ext cx="46863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57400" y="1752600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Акция – чистый город!</a:t>
            </a:r>
            <a:endParaRPr lang="ru-RU" sz="4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G:\DCIM\106_PANA\P10606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057400"/>
            <a:ext cx="464686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G:\DCIM\106_PANA\P10606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514600"/>
            <a:ext cx="492315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230</Words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iMac</cp:lastModifiedBy>
  <cp:revision>5</cp:revision>
  <dcterms:modified xsi:type="dcterms:W3CDTF">2011-10-05T20:06:51Z</dcterms:modified>
</cp:coreProperties>
</file>