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Override PartName="/ppt/tags/tag2.xml" ContentType="application/vnd.openxmlformats-officedocument.presentationml.tags+xml"/>
  <Default Extension="xls" ContentType="application/vnd.ms-exce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21"/>
  </p:notesMasterIdLst>
  <p:sldIdLst>
    <p:sldId id="334" r:id="rId2"/>
    <p:sldId id="335" r:id="rId3"/>
    <p:sldId id="318" r:id="rId4"/>
    <p:sldId id="319" r:id="rId5"/>
    <p:sldId id="341" r:id="rId6"/>
    <p:sldId id="322" r:id="rId7"/>
    <p:sldId id="331" r:id="rId8"/>
    <p:sldId id="338" r:id="rId9"/>
    <p:sldId id="306" r:id="rId10"/>
    <p:sldId id="308" r:id="rId11"/>
    <p:sldId id="339" r:id="rId12"/>
    <p:sldId id="326" r:id="rId13"/>
    <p:sldId id="327" r:id="rId14"/>
    <p:sldId id="328" r:id="rId15"/>
    <p:sldId id="330" r:id="rId16"/>
    <p:sldId id="333" r:id="rId17"/>
    <p:sldId id="316" r:id="rId18"/>
    <p:sldId id="298" r:id="rId19"/>
    <p:sldId id="28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FF"/>
    <a:srgbClr val="C9DBFF"/>
    <a:srgbClr val="99FF66"/>
    <a:srgbClr val="FF9933"/>
    <a:srgbClr val="66FFCC"/>
    <a:srgbClr val="000099"/>
    <a:srgbClr val="0066FF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1" autoAdjust="0"/>
    <p:restoredTop sz="94660" autoAdjust="0"/>
  </p:normalViewPr>
  <p:slideViewPr>
    <p:cSldViewPr>
      <p:cViewPr>
        <p:scale>
          <a:sx n="75" d="100"/>
          <a:sy n="75" d="100"/>
        </p:scale>
        <p:origin x="-1038" y="-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92174E2-88A8-45D2-B29A-305B2F6BD6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9A972-9ADA-4C6E-8F1B-9E852F9FB23E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6F248-1451-4949-9344-0290942ECC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1C670-37BA-4C8E-BF93-1AE7F01FC344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DA46F-7E4C-436C-B783-69D0BC70F1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2CA61-AFC1-4418-9A3C-910CAF29489F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168B1-FE8C-442F-AA75-4BF63F98D0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72B7A-A1A2-4748-A7E2-5B0B56BC49DC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986DB-F625-43FF-99F5-3355E3B5F4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00A68-3079-4E5E-99F3-8A8B4FE0081C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77B95-97A2-4575-8F93-905FB61E62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64E90-006E-4E3F-B3EF-867BC51F7961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89F05-C7F9-4BA3-9F56-2D0E9E80D7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D1621-6076-4F3C-A0BB-95E9670FF04B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26662-6E87-4093-906D-2FE4561EDF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ADE99-56CF-4744-A069-CC14087E61AD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72D7-453B-4396-8B08-65F8E571B8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F45B4-724E-42D8-91E8-368A22146BB8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02BD-6C0B-4C3D-BD36-04CB734F3B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8D0D0-ADFA-45B1-9FD2-AF39D5DC1B5A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DAE5E-CA19-4A98-B63A-77B56082C4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D5BE8-A4B2-4DC7-8E51-FFB4C6C9EF0C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4CEAC-7983-48DD-BFE5-1CCC4E8921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BE1073E-289B-405F-910E-78DFD1BBA319}" type="datetimeFigureOut">
              <a:rPr lang="ru-RU"/>
              <a:pPr>
                <a:defRPr/>
              </a:pPr>
              <a:t>13.12.2011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8DAF9C5-D5FF-4CAA-9F69-6AA43815B2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308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64" r:id="rId2"/>
    <p:sldLayoutId id="2147483773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4" r:id="rId9"/>
    <p:sldLayoutId id="2147483770" r:id="rId10"/>
    <p:sldLayoutId id="2147483771" r:id="rId11"/>
  </p:sldLayoutIdLst>
  <p:transition spd="med">
    <p:strips dir="r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pics.photographer.ru/nonstop/pics/pictures/233/233031.jpg" TargetMode="External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22.gif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0.w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11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3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Documents and Settings\1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7964" cy="7715280"/>
          </a:xfrm>
          <a:prstGeom prst="rect">
            <a:avLst/>
          </a:prstGeom>
          <a:noFill/>
        </p:spPr>
      </p:pic>
      <p:pic>
        <p:nvPicPr>
          <p:cNvPr id="18434" name="Picture 4" descr="приглашаем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71612"/>
            <a:ext cx="75819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71663" y="642938"/>
            <a:ext cx="5486400" cy="1143000"/>
          </a:xfrm>
        </p:spPr>
        <p:txBody>
          <a:bodyPr/>
          <a:lstStyle/>
          <a:p>
            <a:pPr algn="ctr" eaLnBrk="1" hangingPunct="1"/>
            <a:r>
              <a:rPr lang="ru-RU" sz="6300" b="1" smtClean="0">
                <a:solidFill>
                  <a:srgbClr val="FF0000"/>
                </a:solidFill>
              </a:rPr>
              <a:t>ФЛЕЙТА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685800" y="5486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7200" b="1">
              <a:latin typeface="Times New Roman" pitchFamily="18" charset="0"/>
            </a:endParaRPr>
          </a:p>
        </p:txBody>
      </p:sp>
      <p:pic>
        <p:nvPicPr>
          <p:cNvPr id="26628" name="Picture 4" descr="Flut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2214563"/>
            <a:ext cx="5000625" cy="3333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~PP3158.WAV">
            <a:hlinkClick r:id="" action="ppaction://media"/>
          </p:cNvPr>
          <p:cNvPicPr>
            <a:picLocks noRot="1" noChangeAspect="1"/>
          </p:cNvPicPr>
          <p:nvPr>
            <a:wavAudioFile r:embed="rId1" name="~PP3158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флейт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885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642918"/>
            <a:ext cx="842968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Благодаря воздуху мы: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929066"/>
            <a:ext cx="9001125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defRPr/>
            </a:pP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defRPr/>
            </a:pP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785926"/>
            <a:ext cx="500066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Дышим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571744"/>
            <a:ext cx="500066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Слышим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357562"/>
            <a:ext cx="500066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Говорим и поем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4143380"/>
            <a:ext cx="500066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Чувствуем запахи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5000636"/>
            <a:ext cx="500066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Летаем на самолетах и вертолетах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282" y="0"/>
            <a:ext cx="70723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Где работает воздух?</a:t>
            </a:r>
          </a:p>
        </p:txBody>
      </p:sp>
      <p:pic>
        <p:nvPicPr>
          <p:cNvPr id="29701" name="Picture 5" descr="H:\Рисунки\Игры для дома\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5" y="785794"/>
            <a:ext cx="3214710" cy="2116782"/>
          </a:xfrm>
          <a:prstGeom prst="ellipse">
            <a:avLst/>
          </a:prstGeom>
          <a:ln w="63500" cap="rnd">
            <a:solidFill>
              <a:srgbClr val="0066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702" name="Picture 6" descr="H:\Рисунки\Игры для дома\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8868500">
            <a:off x="6190727" y="4260008"/>
            <a:ext cx="2603901" cy="2062941"/>
          </a:xfrm>
          <a:prstGeom prst="ellipse">
            <a:avLst/>
          </a:prstGeom>
          <a:ln w="63500" cap="rnd">
            <a:solidFill>
              <a:srgbClr val="0066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9703" name="Picture 7" descr="H:\Рисунки\Игры для дома\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-24753" y="3310845"/>
            <a:ext cx="2478334" cy="2000264"/>
          </a:xfrm>
          <a:prstGeom prst="ellipse">
            <a:avLst/>
          </a:prstGeom>
          <a:ln w="63500" cap="rnd">
            <a:solidFill>
              <a:srgbClr val="0066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26" name="Picture 5" descr="MMj03546700000[1]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928688"/>
            <a:ext cx="1663700" cy="272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7" cstate="print"/>
          <a:srcRect l="15750" t="17719"/>
          <a:stretch>
            <a:fillRect/>
          </a:stretch>
        </p:blipFill>
        <p:spPr bwMode="auto">
          <a:xfrm>
            <a:off x="6215074" y="642918"/>
            <a:ext cx="2698477" cy="2986086"/>
          </a:xfrm>
          <a:prstGeom prst="ellipse">
            <a:avLst/>
          </a:prstGeom>
          <a:ln w="63500" cap="rnd">
            <a:solidFill>
              <a:srgbClr val="0066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2226" name="Picture 2" descr="Картинка 26 из 6478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1750" y="4143375"/>
            <a:ext cx="32607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 descr="C:\Documents and Settings\1\Рабочий стол\Рисунок2 копия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378" y="1071546"/>
            <a:ext cx="8989622" cy="52149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7643866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Атмосфера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428596" y="3786190"/>
            <a:ext cx="1928826" cy="3698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  Тропосфера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3429000"/>
            <a:ext cx="1928813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 smtClean="0"/>
              <a:t>  Стратосфера</a:t>
            </a:r>
            <a:endParaRPr lang="ru-RU" b="1" dirty="0"/>
          </a:p>
        </p:txBody>
      </p:sp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428596" y="3071810"/>
            <a:ext cx="1928826" cy="369887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  Мезосфера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571744"/>
            <a:ext cx="1928826" cy="3698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/>
              <a:t>  Термосфера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1643050"/>
            <a:ext cx="1928826" cy="3698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/>
              <a:t>  Экзосфера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00298" y="1643050"/>
            <a:ext cx="1357322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1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1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ыше 500 км</a:t>
            </a:r>
            <a:endParaRPr lang="ru-RU" sz="1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28860" y="2643182"/>
            <a:ext cx="1357322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12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1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80 -  500 км</a:t>
            </a:r>
            <a:endParaRPr lang="ru-RU" sz="1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298" y="3143248"/>
            <a:ext cx="1357322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1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50 -  80 км</a:t>
            </a:r>
            <a:endParaRPr lang="ru-RU" sz="1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00298" y="3571876"/>
            <a:ext cx="1357322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12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r>
              <a:rPr lang="ru-RU" sz="1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0 -  15 км</a:t>
            </a:r>
            <a:endParaRPr lang="ru-RU" sz="1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00298" y="3866381"/>
            <a:ext cx="1357322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1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0 -   10 км</a:t>
            </a:r>
            <a:endParaRPr lang="ru-RU" sz="12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-134938" y="0"/>
          <a:ext cx="9437688" cy="6858000"/>
        </p:xfrm>
        <a:graphic>
          <a:graphicData uri="http://schemas.openxmlformats.org/presentationml/2006/ole">
            <p:oleObj spid="_x0000_s1026" name="Диаграмма" r:id="rId3" imgW="4914839" imgH="3571768" progId="Excel.Sheet.8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00166" y="142852"/>
            <a:ext cx="571504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Состав воздуха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каком городе хотели бы вы жить?</a:t>
            </a:r>
          </a:p>
        </p:txBody>
      </p:sp>
      <p:sp>
        <p:nvSpPr>
          <p:cNvPr id="32779" name="AutoShape 11" descr="DSC02112"/>
          <p:cNvSpPr>
            <a:spLocks noGrp="1" noChangeAspect="1" noChangeArrowheads="1"/>
          </p:cNvSpPr>
          <p:nvPr isPhoto="1"/>
        </p:nvSpPr>
        <p:spPr bwMode="auto">
          <a:xfrm>
            <a:off x="0" y="2857500"/>
            <a:ext cx="4953000" cy="3714750"/>
          </a:xfrm>
          <a:prstGeom prst="ellipse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762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ffectLst>
            <a:outerShdw sy="50000" kx="2453608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8436" name="Picture 7" descr="Картинка 42 из 41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1288" y="642938"/>
            <a:ext cx="4978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 advTm="14178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 9"/>
          <p:cNvSpPr/>
          <p:nvPr/>
        </p:nvSpPr>
        <p:spPr>
          <a:xfrm>
            <a:off x="5357818" y="4643446"/>
            <a:ext cx="3786214" cy="857256"/>
          </a:xfrm>
          <a:prstGeom prst="parallelogram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357158" y="142852"/>
            <a:ext cx="87868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заботиться о своем здоровье?</a:t>
            </a:r>
          </a:p>
        </p:txBody>
      </p:sp>
      <p:pic>
        <p:nvPicPr>
          <p:cNvPr id="64515" name="Picture 3" descr="Мусорный ба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4000504"/>
            <a:ext cx="1387457" cy="2198923"/>
          </a:xfrm>
          <a:prstGeom prst="flowChartMagneticDisk">
            <a:avLst/>
          </a:prstGeom>
          <a:noFill/>
        </p:spPr>
      </p:pic>
      <p:pic>
        <p:nvPicPr>
          <p:cNvPr id="22535" name="Picture 6" descr="BEET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20975">
            <a:off x="5772150" y="3530600"/>
            <a:ext cx="3167063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0" descr="m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25900"/>
            <a:ext cx="2500313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" y="1023938"/>
            <a:ext cx="2571750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med" advTm="17551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араллелограмм 9"/>
          <p:cNvSpPr/>
          <p:nvPr/>
        </p:nvSpPr>
        <p:spPr>
          <a:xfrm>
            <a:off x="5357818" y="4643446"/>
            <a:ext cx="3786214" cy="857256"/>
          </a:xfrm>
          <a:prstGeom prst="parallelogram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357158" y="142852"/>
            <a:ext cx="87868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заботиться о своем здоровье?</a:t>
            </a:r>
          </a:p>
        </p:txBody>
      </p:sp>
      <p:pic>
        <p:nvPicPr>
          <p:cNvPr id="64515" name="Picture 3" descr="Мусорный ба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4000504"/>
            <a:ext cx="1387457" cy="2198923"/>
          </a:xfrm>
          <a:prstGeom prst="flowChartMagneticDisk">
            <a:avLst/>
          </a:prstGeom>
          <a:noFill/>
        </p:spPr>
      </p:pic>
      <p:pic>
        <p:nvPicPr>
          <p:cNvPr id="23559" name="Picture 6" descr="BEET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20975">
            <a:off x="5772150" y="3530600"/>
            <a:ext cx="3167063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10" descr="m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25900"/>
            <a:ext cx="2500313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" y="1023938"/>
            <a:ext cx="2571750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286125" y="1071563"/>
            <a:ext cx="485775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70C0"/>
                </a:solidFill>
              </a:rPr>
              <a:t>Загрязнённый воздух очень вреден для здоровья.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70C0"/>
                </a:solidFill>
              </a:rPr>
              <a:t>Нельзя играть возле дорог, стоянок автомобилей, заводов, мусорных свалок.</a:t>
            </a:r>
          </a:p>
          <a:p>
            <a:endParaRPr lang="ru-RU" sz="2400" b="1"/>
          </a:p>
        </p:txBody>
      </p:sp>
    </p:spTree>
    <p:custDataLst>
      <p:tags r:id="rId1"/>
    </p:custDataLst>
  </p:cSld>
  <p:clrMapOvr>
    <a:masterClrMapping/>
  </p:clrMapOvr>
  <p:transition spd="med" advTm="17551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2214563" y="644525"/>
            <a:ext cx="621506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Давайте с вами беречь планету</a:t>
            </a:r>
          </a:p>
          <a:p>
            <a:r>
              <a:rPr lang="ru-RU" sz="2400" b="1">
                <a:solidFill>
                  <a:srgbClr val="FF0000"/>
                </a:solidFill>
              </a:rPr>
              <a:t>Другой такой на свете нету</a:t>
            </a:r>
          </a:p>
          <a:p>
            <a:r>
              <a:rPr lang="ru-RU" sz="2400" b="1">
                <a:solidFill>
                  <a:srgbClr val="FF0000"/>
                </a:solidFill>
              </a:rPr>
              <a:t>Развеем над нею пожары и дым</a:t>
            </a:r>
          </a:p>
          <a:p>
            <a:r>
              <a:rPr lang="ru-RU" sz="2400" b="1">
                <a:solidFill>
                  <a:srgbClr val="FF0000"/>
                </a:solidFill>
              </a:rPr>
              <a:t>В обиду её не дадим.</a:t>
            </a:r>
          </a:p>
        </p:txBody>
      </p:sp>
      <p:pic>
        <p:nvPicPr>
          <p:cNvPr id="3" name="Picture 3" descr="C:\My Documents\Cindy\Planets\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428868"/>
            <a:ext cx="4572032" cy="4119419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</p:pic>
    </p:spTree>
    <p:custDataLst>
      <p:tags r:id="rId1"/>
    </p:custDataLst>
  </p:cSld>
  <p:clrMapOvr>
    <a:masterClrMapping/>
  </p:clrMapOvr>
  <p:transition spd="med" advTm="18748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3042" y="928670"/>
            <a:ext cx="6215106" cy="452431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</a:t>
            </a:r>
          </a:p>
          <a:p>
            <a:pPr algn="ctr">
              <a:defRPr/>
            </a:pPr>
            <a:r>
              <a:rPr lang="ru-RU" sz="96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 работу !</a:t>
            </a:r>
          </a:p>
        </p:txBody>
      </p:sp>
    </p:spTree>
    <p:custDataLst>
      <p:tags r:id="rId1"/>
    </p:custDataLst>
  </p:cSld>
  <p:clrMapOvr>
    <a:masterClrMapping/>
  </p:clrMapOvr>
  <p:transition spd="med" advTm="9269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214422"/>
            <a:ext cx="2857520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ГВОЗДЬ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2285992"/>
            <a:ext cx="2857520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СТАКАН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3357562"/>
            <a:ext cx="2857520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МЯЧ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429132"/>
            <a:ext cx="2857520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5500702"/>
            <a:ext cx="2857520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РУЧКА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1214422"/>
            <a:ext cx="2714644" cy="76944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ЖЕЛЕЗО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>
            <a:stCxn id="2" idx="3"/>
            <a:endCxn id="12" idx="1"/>
          </p:cNvCxnSpPr>
          <p:nvPr/>
        </p:nvCxnSpPr>
        <p:spPr>
          <a:xfrm>
            <a:off x="4143372" y="1599143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4786314" y="2293922"/>
            <a:ext cx="2714644" cy="76944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СТЕКЛО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>
            <a:endCxn id="15" idx="1"/>
          </p:cNvCxnSpPr>
          <p:nvPr/>
        </p:nvCxnSpPr>
        <p:spPr>
          <a:xfrm>
            <a:off x="4143372" y="2678643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786314" y="3373422"/>
            <a:ext cx="2714644" cy="76944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РЕЗИНА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Прямая соединительная линия 17"/>
          <p:cNvCxnSpPr>
            <a:endCxn id="17" idx="1"/>
          </p:cNvCxnSpPr>
          <p:nvPr/>
        </p:nvCxnSpPr>
        <p:spPr>
          <a:xfrm>
            <a:off x="4143372" y="3758143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786314" y="4429132"/>
            <a:ext cx="2714644" cy="76944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ДЕРЕВО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Прямая соединительная линия 19"/>
          <p:cNvCxnSpPr>
            <a:endCxn id="19" idx="1"/>
          </p:cNvCxnSpPr>
          <p:nvPr/>
        </p:nvCxnSpPr>
        <p:spPr>
          <a:xfrm>
            <a:off x="4143372" y="4813853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4786314" y="5572140"/>
            <a:ext cx="3643338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ПЛАСТМАССА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4" name="Прямая соединительная линия 43"/>
          <p:cNvCxnSpPr>
            <a:stCxn id="11" idx="3"/>
            <a:endCxn id="43" idx="1"/>
          </p:cNvCxnSpPr>
          <p:nvPr/>
        </p:nvCxnSpPr>
        <p:spPr>
          <a:xfrm>
            <a:off x="4143372" y="5885423"/>
            <a:ext cx="642942" cy="9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7" grpId="0" animBg="1"/>
      <p:bldP spid="19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607" y="1214422"/>
            <a:ext cx="2000250" cy="10715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0045" y="121442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4357" y="121442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8670" y="121442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42982" y="121442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357295" y="121442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71607" y="121442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785920" y="121442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000232" y="121442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214545" y="121442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28607" y="1428734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42920" y="1428734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57232" y="1428734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071545" y="1428734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285857" y="1428734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500170" y="1428734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714482" y="1428734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928795" y="1428734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143107" y="1643047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143107" y="1428734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928795" y="1643047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1714482" y="1643047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500170" y="1643047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285857" y="1643047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071545" y="1643047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857232" y="1643047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42920" y="1643047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28607" y="1643047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00045" y="1857359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14357" y="185735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928670" y="1857359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142982" y="185735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357295" y="1857359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1571607" y="185735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1785920" y="1857359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000232" y="185735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214545" y="1857359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428607" y="207167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42920" y="207167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857232" y="207167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071545" y="207167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1285857" y="207167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500170" y="207167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1714482" y="207167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928795" y="207167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2143107" y="207167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286116" y="1285859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3571866" y="1285859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3929053" y="128585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214678" y="1214422"/>
            <a:ext cx="2071688" cy="10715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3214678" y="1643047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3500428" y="157160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3286116" y="2000234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3571866" y="1857359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3786178" y="157160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4214803" y="128585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857616" y="1928797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071928" y="150017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4071928" y="178592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4500553" y="1357297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4786303" y="128585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4357674" y="164303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4714866" y="1643047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4214803" y="2000234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4500553" y="1928797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786303" y="2000234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5000616" y="1714484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6000759" y="1357297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6072196" y="185735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500821" y="1500172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6429384" y="2000234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5857884" y="1214422"/>
            <a:ext cx="2071687" cy="10715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7215196" y="1643047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7500946" y="2000234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7643821" y="1285859"/>
            <a:ext cx="214313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7000884" y="1214422"/>
            <a:ext cx="214312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7000884" y="2000234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6143625" y="4286250"/>
            <a:ext cx="2071688" cy="85725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Твёрдые вещества</a:t>
            </a: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428625" y="4357688"/>
            <a:ext cx="2071688" cy="85725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Газообразные</a:t>
            </a:r>
          </a:p>
          <a:p>
            <a:pPr algn="ctr"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вещества</a:t>
            </a: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3143250" y="4357688"/>
            <a:ext cx="2071688" cy="857250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Жидкие вещества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0076E-6 L -0.6316 -0.2188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" y="-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33865E-6 L 0.01164 -0.22924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33865E-6 L 0.59201 -0.22924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 animBg="1"/>
      <p:bldP spid="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500066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dirty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урока:</a:t>
            </a:r>
          </a:p>
        </p:txBody>
      </p:sp>
      <p:sp>
        <p:nvSpPr>
          <p:cNvPr id="3" name="Облако 2"/>
          <p:cNvSpPr/>
          <p:nvPr/>
        </p:nvSpPr>
        <p:spPr>
          <a:xfrm>
            <a:off x="357158" y="928670"/>
            <a:ext cx="8501122" cy="578647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1857364"/>
            <a:ext cx="6357982" cy="313932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Воздух. </a:t>
            </a:r>
          </a:p>
          <a:p>
            <a:pPr algn="ctr">
              <a:defRPr/>
            </a:pPr>
            <a:r>
              <a:rPr lang="ru-RU" sz="6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Его свойства и состав.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C:\Documents and Settings\1\Рабочий стол\сосиск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3489">
            <a:off x="1738275" y="1485851"/>
            <a:ext cx="1045320" cy="483010"/>
          </a:xfrm>
          <a:prstGeom prst="rect">
            <a:avLst/>
          </a:prstGeom>
          <a:noFill/>
        </p:spPr>
      </p:pic>
      <p:pic>
        <p:nvPicPr>
          <p:cNvPr id="39940" name="Picture 4" descr="C:\Documents and Settings\1\Рабочий стол\УШИ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176529">
            <a:off x="770837" y="1413788"/>
            <a:ext cx="995210" cy="995210"/>
          </a:xfrm>
          <a:prstGeom prst="rect">
            <a:avLst/>
          </a:prstGeom>
          <a:noFill/>
        </p:spPr>
      </p:pic>
      <p:pic>
        <p:nvPicPr>
          <p:cNvPr id="13" name="Picture 2" descr="C:\Documents and Settings\1\Рабочий стол\ШАРЫ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002">
            <a:off x="861039" y="2519411"/>
            <a:ext cx="783496" cy="389675"/>
          </a:xfrm>
          <a:prstGeom prst="rect">
            <a:avLst/>
          </a:prstGeom>
          <a:noFill/>
        </p:spPr>
      </p:pic>
      <p:cxnSp>
        <p:nvCxnSpPr>
          <p:cNvPr id="16" name="Прямая соединительная линия 15"/>
          <p:cNvCxnSpPr/>
          <p:nvPr/>
        </p:nvCxnSpPr>
        <p:spPr>
          <a:xfrm rot="5400000">
            <a:off x="-1928064" y="3929066"/>
            <a:ext cx="528561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14348" y="1285860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1571604" y="3929066"/>
            <a:ext cx="52864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714348" y="6572272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430448" y="3928272"/>
            <a:ext cx="528561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072860" y="1285066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5930116" y="3928272"/>
            <a:ext cx="52864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>
            <a:off x="5072860" y="6571478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Documents and Settings\1\Рабочий стол\ШАРЫ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38644">
            <a:off x="3240282" y="4130685"/>
            <a:ext cx="783496" cy="389675"/>
          </a:xfrm>
          <a:prstGeom prst="rect">
            <a:avLst/>
          </a:prstGeom>
          <a:noFill/>
        </p:spPr>
      </p:pic>
      <p:pic>
        <p:nvPicPr>
          <p:cNvPr id="36" name="Picture 2" descr="C:\Documents and Settings\1\Рабочий стол\ШАРЫ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613243">
            <a:off x="789602" y="4805427"/>
            <a:ext cx="783496" cy="389675"/>
          </a:xfrm>
          <a:prstGeom prst="rect">
            <a:avLst/>
          </a:prstGeom>
          <a:noFill/>
        </p:spPr>
      </p:pic>
      <p:pic>
        <p:nvPicPr>
          <p:cNvPr id="37" name="Picture 2" descr="C:\Documents and Settings\1\Рабочий стол\ШАРЫ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16150">
            <a:off x="3361370" y="6019874"/>
            <a:ext cx="783496" cy="389675"/>
          </a:xfrm>
          <a:prstGeom prst="rect">
            <a:avLst/>
          </a:prstGeom>
          <a:noFill/>
        </p:spPr>
      </p:pic>
      <p:pic>
        <p:nvPicPr>
          <p:cNvPr id="38" name="Picture 3" descr="C:\Documents and Settings\1\Рабочий стол\сосиск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943549">
            <a:off x="1952590" y="4200495"/>
            <a:ext cx="1045320" cy="483010"/>
          </a:xfrm>
          <a:prstGeom prst="rect">
            <a:avLst/>
          </a:prstGeom>
          <a:noFill/>
        </p:spPr>
      </p:pic>
      <p:pic>
        <p:nvPicPr>
          <p:cNvPr id="39" name="Picture 3" descr="C:\Documents and Settings\1\Рабочий стол\сосиск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4221110">
            <a:off x="738143" y="3700429"/>
            <a:ext cx="1045320" cy="483010"/>
          </a:xfrm>
          <a:prstGeom prst="rect">
            <a:avLst/>
          </a:prstGeom>
          <a:noFill/>
        </p:spPr>
      </p:pic>
      <p:pic>
        <p:nvPicPr>
          <p:cNvPr id="40" name="Picture 3" descr="C:\Documents and Settings\1\Рабочий стол\сосиск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095597" y="3271801"/>
            <a:ext cx="1045320" cy="483010"/>
          </a:xfrm>
          <a:prstGeom prst="rect">
            <a:avLst/>
          </a:prstGeom>
          <a:noFill/>
        </p:spPr>
      </p:pic>
      <p:pic>
        <p:nvPicPr>
          <p:cNvPr id="41" name="Picture 3" descr="C:\Documents and Settings\1\Рабочий стол\сосиск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650309">
            <a:off x="952458" y="5772132"/>
            <a:ext cx="1045320" cy="483010"/>
          </a:xfrm>
          <a:prstGeom prst="rect">
            <a:avLst/>
          </a:prstGeom>
          <a:noFill/>
        </p:spPr>
      </p:pic>
      <p:pic>
        <p:nvPicPr>
          <p:cNvPr id="42" name="Picture 4" descr="C:\Documents and Settings\1\Рабочий стол\УШИ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677374">
            <a:off x="1847681" y="2990698"/>
            <a:ext cx="995210" cy="995210"/>
          </a:xfrm>
          <a:prstGeom prst="rect">
            <a:avLst/>
          </a:prstGeom>
          <a:noFill/>
        </p:spPr>
      </p:pic>
      <p:pic>
        <p:nvPicPr>
          <p:cNvPr id="43" name="Picture 4" descr="C:\Documents and Settings\1\Рабочий стол\УШИ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36416">
            <a:off x="2704938" y="1776252"/>
            <a:ext cx="995210" cy="995210"/>
          </a:xfrm>
          <a:prstGeom prst="rect">
            <a:avLst/>
          </a:prstGeom>
          <a:noFill/>
        </p:spPr>
      </p:pic>
      <p:pic>
        <p:nvPicPr>
          <p:cNvPr id="44" name="Picture 4" descr="C:\Documents and Settings\1\Рабочий стол\УШИ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36416">
            <a:off x="2466153" y="4895052"/>
            <a:ext cx="995210" cy="995210"/>
          </a:xfrm>
          <a:prstGeom prst="rect">
            <a:avLst/>
          </a:prstGeom>
          <a:noFill/>
        </p:spPr>
      </p:pic>
      <p:pic>
        <p:nvPicPr>
          <p:cNvPr id="45" name="Picture 4" descr="C:\Documents and Settings\1\Рабочий стол\УШИ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976246">
            <a:off x="5466548" y="1537466"/>
            <a:ext cx="995210" cy="995210"/>
          </a:xfrm>
          <a:prstGeom prst="rect">
            <a:avLst/>
          </a:prstGeom>
          <a:noFill/>
        </p:spPr>
      </p:pic>
      <p:pic>
        <p:nvPicPr>
          <p:cNvPr id="46" name="Picture 3" descr="C:\Documents and Settings\1\Рабочий стол\сосиск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3489">
            <a:off x="7024688" y="2271669"/>
            <a:ext cx="1045320" cy="483010"/>
          </a:xfrm>
          <a:prstGeom prst="rect">
            <a:avLst/>
          </a:prstGeom>
          <a:noFill/>
        </p:spPr>
      </p:pic>
      <p:pic>
        <p:nvPicPr>
          <p:cNvPr id="47" name="Picture 2" descr="C:\Documents and Settings\1\Рабочий стол\ШАРЫ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38644">
            <a:off x="7169372" y="5916635"/>
            <a:ext cx="783496" cy="389675"/>
          </a:xfrm>
          <a:prstGeom prst="rect">
            <a:avLst/>
          </a:prstGeom>
          <a:noFill/>
        </p:spPr>
      </p:pic>
      <p:pic>
        <p:nvPicPr>
          <p:cNvPr id="48" name="Picture 2" descr="C:\Documents and Settings\1\Рабочий стол\ШАРЫ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556544">
            <a:off x="5364893" y="4803768"/>
            <a:ext cx="783496" cy="389675"/>
          </a:xfrm>
          <a:prstGeom prst="rect">
            <a:avLst/>
          </a:prstGeom>
          <a:noFill/>
        </p:spPr>
      </p:pic>
      <p:pic>
        <p:nvPicPr>
          <p:cNvPr id="49" name="Picture 3" descr="C:\Documents and Settings\1\Рабочий стол\сосиск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443045">
            <a:off x="7327559" y="4297413"/>
            <a:ext cx="1045320" cy="483010"/>
          </a:xfrm>
          <a:prstGeom prst="rect">
            <a:avLst/>
          </a:prstGeom>
          <a:noFill/>
        </p:spPr>
      </p:pic>
      <p:pic>
        <p:nvPicPr>
          <p:cNvPr id="50" name="Picture 4" descr="C:\Documents and Settings\1\Рабочий стол\УШИ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228246">
            <a:off x="5905490" y="2976542"/>
            <a:ext cx="995210" cy="995210"/>
          </a:xfrm>
          <a:prstGeom prst="rect">
            <a:avLst/>
          </a:prstGeom>
          <a:noFill/>
        </p:spPr>
      </p:pic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928662" y="714356"/>
            <a:ext cx="350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 охлаждении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2" name="Text Box 2"/>
          <p:cNvSpPr txBox="1">
            <a:spLocks noChangeArrowheads="1"/>
          </p:cNvSpPr>
          <p:nvPr/>
        </p:nvSpPr>
        <p:spPr bwMode="auto">
          <a:xfrm>
            <a:off x="5286380" y="714356"/>
            <a:ext cx="350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 нагревании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642918"/>
            <a:ext cx="842968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Благодаря воздуху мы: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785926"/>
            <a:ext cx="35719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Дышим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142875" y="5357813"/>
            <a:ext cx="3643313" cy="11430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57213" y="714375"/>
            <a:ext cx="8229600" cy="7858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Кислородом дышат все живые существа :</a:t>
            </a:r>
            <a:br>
              <a:rPr lang="ru-RU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u="sng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9553" name="Object 49"/>
          <p:cNvGraphicFramePr>
            <a:graphicFrameLocks noChangeAspect="1"/>
          </p:cNvGraphicFramePr>
          <p:nvPr>
            <p:ph sz="half" idx="1"/>
          </p:nvPr>
        </p:nvGraphicFramePr>
        <p:xfrm>
          <a:off x="7929563" y="4786313"/>
          <a:ext cx="923925" cy="1231900"/>
        </p:xfrm>
        <a:graphic>
          <a:graphicData uri="http://schemas.openxmlformats.org/presentationml/2006/ole">
            <p:oleObj spid="_x0000_s2050" name="CorelDRAW" r:id="rId4" imgW="924480" imgH="1231560" progId="">
              <p:embed/>
            </p:oleObj>
          </a:graphicData>
        </a:graphic>
      </p:graphicFrame>
      <p:graphicFrame>
        <p:nvGraphicFramePr>
          <p:cNvPr id="149555" name="Object 51"/>
          <p:cNvGraphicFramePr>
            <a:graphicFrameLocks noChangeAspect="1"/>
          </p:cNvGraphicFramePr>
          <p:nvPr>
            <p:ph sz="half" idx="2"/>
          </p:nvPr>
        </p:nvGraphicFramePr>
        <p:xfrm>
          <a:off x="6357938" y="4929188"/>
          <a:ext cx="1001712" cy="1203325"/>
        </p:xfrm>
        <a:graphic>
          <a:graphicData uri="http://schemas.openxmlformats.org/presentationml/2006/ole">
            <p:oleObj spid="_x0000_s2051" name="CorelDRAW" r:id="rId5" imgW="1001880" imgH="1203840" progId="">
              <p:embed/>
            </p:oleObj>
          </a:graphicData>
        </a:graphic>
      </p:graphicFrame>
      <p:pic>
        <p:nvPicPr>
          <p:cNvPr id="2054" name="Picture 5" descr="LADYBUG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25" y="4286250"/>
            <a:ext cx="7143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40" descr="SANBSA-0279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055681">
            <a:off x="509588" y="3621088"/>
            <a:ext cx="25812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42" descr="tiger lying dow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285875"/>
            <a:ext cx="43434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43" descr="hyka2[1]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5" y="5500688"/>
            <a:ext cx="30432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9549" name="Rectangle 45" descr="Рисунок1"/>
          <p:cNvSpPr>
            <a:spLocks noGrp="1" noChangeAspect="1" noChangeArrowheads="1"/>
          </p:cNvSpPr>
          <p:nvPr isPhoto="1"/>
        </p:nvSpPr>
        <p:spPr bwMode="auto">
          <a:xfrm>
            <a:off x="3995738" y="3429000"/>
            <a:ext cx="1885950" cy="3175000"/>
          </a:xfrm>
          <a:prstGeom prst="flowChartDisplay">
            <a:avLst/>
          </a:prstGeom>
          <a:blipFill dpi="0" rotWithShape="1">
            <a:blip r:embed="rId10" cstate="print"/>
            <a:srcRect/>
            <a:stretch>
              <a:fillRect b="-45"/>
            </a:stretch>
          </a:blipFill>
          <a:ln w="9525">
            <a:noFill/>
            <a:miter lim="800000"/>
            <a:headEnd/>
            <a:tailEnd/>
          </a:ln>
          <a:effectLst>
            <a:outerShdw dist="173494" dir="135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059" name="Picture 53" descr="maca009j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34100" y="214313"/>
            <a:ext cx="30099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Text Box 55"/>
          <p:cNvSpPr txBox="1">
            <a:spLocks noChangeArrowheads="1"/>
          </p:cNvSpPr>
          <p:nvPr/>
        </p:nvSpPr>
        <p:spPr bwMode="auto">
          <a:xfrm>
            <a:off x="4714875" y="1857375"/>
            <a:ext cx="1439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66FF"/>
                </a:solidFill>
              </a:rPr>
              <a:t>  Птицы</a:t>
            </a:r>
          </a:p>
        </p:txBody>
      </p:sp>
      <p:sp>
        <p:nvSpPr>
          <p:cNvPr id="2061" name="Text Box 56"/>
          <p:cNvSpPr txBox="1">
            <a:spLocks noChangeArrowheads="1"/>
          </p:cNvSpPr>
          <p:nvPr/>
        </p:nvSpPr>
        <p:spPr bwMode="auto">
          <a:xfrm>
            <a:off x="2000250" y="3429000"/>
            <a:ext cx="172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66FF"/>
                </a:solidFill>
              </a:rPr>
              <a:t>Звери </a:t>
            </a:r>
          </a:p>
        </p:txBody>
      </p:sp>
      <p:sp>
        <p:nvSpPr>
          <p:cNvPr id="2062" name="Text Box 57"/>
          <p:cNvSpPr txBox="1">
            <a:spLocks noChangeArrowheads="1"/>
          </p:cNvSpPr>
          <p:nvPr/>
        </p:nvSpPr>
        <p:spPr bwMode="auto">
          <a:xfrm>
            <a:off x="2773363" y="6461125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66FF"/>
                </a:solidFill>
              </a:rPr>
              <a:t>Рыбы </a:t>
            </a:r>
          </a:p>
        </p:txBody>
      </p:sp>
      <p:sp>
        <p:nvSpPr>
          <p:cNvPr id="2063" name="Text Box 59"/>
          <p:cNvSpPr txBox="1">
            <a:spLocks noChangeArrowheads="1"/>
          </p:cNvSpPr>
          <p:nvPr/>
        </p:nvSpPr>
        <p:spPr bwMode="auto">
          <a:xfrm>
            <a:off x="7127875" y="3786188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66FF"/>
                </a:solidFill>
              </a:rPr>
              <a:t>Насекомые </a:t>
            </a:r>
          </a:p>
        </p:txBody>
      </p:sp>
      <p:sp>
        <p:nvSpPr>
          <p:cNvPr id="2064" name="Text Box 60"/>
          <p:cNvSpPr txBox="1">
            <a:spLocks noChangeArrowheads="1"/>
          </p:cNvSpPr>
          <p:nvPr/>
        </p:nvSpPr>
        <p:spPr bwMode="auto">
          <a:xfrm>
            <a:off x="4429125" y="2714625"/>
            <a:ext cx="1441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66FF"/>
                </a:solidFill>
              </a:rPr>
              <a:t>Человек </a:t>
            </a:r>
          </a:p>
        </p:txBody>
      </p:sp>
      <p:sp>
        <p:nvSpPr>
          <p:cNvPr id="2065" name="Text Box 72"/>
          <p:cNvSpPr txBox="1">
            <a:spLocks noChangeArrowheads="1"/>
          </p:cNvSpPr>
          <p:nvPr/>
        </p:nvSpPr>
        <p:spPr bwMode="auto">
          <a:xfrm>
            <a:off x="6429375" y="6143625"/>
            <a:ext cx="295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66FF"/>
                </a:solidFill>
              </a:rPr>
              <a:t>Растения </a:t>
            </a:r>
          </a:p>
        </p:txBody>
      </p:sp>
    </p:spTree>
    <p:custDataLst>
      <p:tags r:id="rId2"/>
    </p:custData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642918"/>
            <a:ext cx="8429684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Благодаря воздуху мы: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785926"/>
            <a:ext cx="35719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Дышим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571744"/>
            <a:ext cx="35719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Слышим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709613"/>
            <a:ext cx="7772400" cy="1362075"/>
          </a:xfrm>
        </p:spPr>
        <p:txBody>
          <a:bodyPr anchor="t"/>
          <a:lstStyle/>
          <a:p>
            <a:pPr algn="ctr" eaLnBrk="1" hangingPunct="1"/>
            <a:r>
              <a:rPr lang="ru-RU" sz="5700" b="1" dirty="0" smtClean="0">
                <a:solidFill>
                  <a:srgbClr val="FF0000"/>
                </a:solidFill>
              </a:rPr>
              <a:t>КЛАРНЕТ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11188" y="544512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7200" b="1">
              <a:latin typeface="Times New Roman" pitchFamily="18" charset="0"/>
            </a:endParaRPr>
          </a:p>
        </p:txBody>
      </p:sp>
      <p:pic>
        <p:nvPicPr>
          <p:cNvPr id="25604" name="Picture 4" descr="Clarine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2357430"/>
            <a:ext cx="5172082" cy="3448054"/>
          </a:xfrm>
          <a:prstGeom prst="doubleWav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~PP326.WAV">
            <a:hlinkClick r:id="" action="ppaction://media"/>
          </p:cNvPr>
          <p:cNvPicPr>
            <a:picLocks noRot="1" noChangeAspect="1"/>
          </p:cNvPicPr>
          <p:nvPr>
            <a:wavAudioFile r:embed="rId1" name="~PP326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00"/>
                            </p:stCondLst>
                            <p:childTnLst>
                              <p:par>
                                <p:cTn id="1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ларн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9874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2340</TotalTime>
  <Words>175</Words>
  <Application>Microsoft Office PowerPoint</Application>
  <PresentationFormat>Экран (4:3)</PresentationFormat>
  <Paragraphs>63</Paragraphs>
  <Slides>19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Поток</vt:lpstr>
      <vt:lpstr>CorelDRAW</vt:lpstr>
      <vt:lpstr>Диаграмма</vt:lpstr>
      <vt:lpstr>Слайд 1</vt:lpstr>
      <vt:lpstr>Слайд 2</vt:lpstr>
      <vt:lpstr>Слайд 3</vt:lpstr>
      <vt:lpstr>Слайд 4</vt:lpstr>
      <vt:lpstr>Слайд 5</vt:lpstr>
      <vt:lpstr>Слайд 6</vt:lpstr>
      <vt:lpstr>Кислородом дышат все живые существа : </vt:lpstr>
      <vt:lpstr>Слайд 8</vt:lpstr>
      <vt:lpstr>КЛАРНЕТ</vt:lpstr>
      <vt:lpstr>ФЛЕЙТА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subject>Воздух</dc:subject>
  <dc:creator>Муталиева Е.М.</dc:creator>
  <cp:lastModifiedBy>User</cp:lastModifiedBy>
  <cp:revision>176</cp:revision>
  <dcterms:created xsi:type="dcterms:W3CDTF">2005-04-03T18:38:27Z</dcterms:created>
  <dcterms:modified xsi:type="dcterms:W3CDTF">2011-12-13T11:59:58Z</dcterms:modified>
</cp:coreProperties>
</file>